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610" r:id="rId2"/>
  </p:sldIdLst>
  <p:sldSz cx="9144000" cy="6858000" type="screen4x3"/>
  <p:notesSz cx="6805613" cy="9939338"/>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8080"/>
    <a:srgbClr val="969696"/>
    <a:srgbClr val="D2D2D2"/>
    <a:srgbClr val="C8C8C8"/>
    <a:srgbClr val="FAFAFA"/>
    <a:srgbClr val="777777"/>
    <a:srgbClr val="C0C0C0"/>
    <a:srgbClr val="EAEAEA"/>
    <a:srgbClr val="B40000"/>
    <a:srgbClr val="FBFBF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스타일 없음, 표 눈금">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27F97BB-C833-4FB7-BDE5-3F7075034690}" styleName="테마 스타일 2 - 강조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테마 스타일 2 - 강조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31" autoAdjust="0"/>
    <p:restoredTop sz="94608" autoAdjust="0"/>
  </p:normalViewPr>
  <p:slideViewPr>
    <p:cSldViewPr>
      <p:cViewPr varScale="1">
        <p:scale>
          <a:sx n="90" d="100"/>
          <a:sy n="90" d="100"/>
        </p:scale>
        <p:origin x="234" y="9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82" d="100"/>
          <a:sy n="82" d="100"/>
        </p:scale>
        <p:origin x="3630"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9575" cy="498475"/>
          </a:xfrm>
          <a:prstGeom prst="rect">
            <a:avLst/>
          </a:prstGeom>
        </p:spPr>
        <p:txBody>
          <a:bodyPr vert="horz" lIns="91440" tIns="45720" rIns="91440" bIns="45720" rtlCol="0"/>
          <a:lstStyle>
            <a:lvl1pPr algn="l">
              <a:defRPr sz="1200"/>
            </a:lvl1pPr>
          </a:lstStyle>
          <a:p>
            <a:endParaRPr lang="ko-KR" altLang="en-US" dirty="0"/>
          </a:p>
        </p:txBody>
      </p:sp>
      <p:sp>
        <p:nvSpPr>
          <p:cNvPr id="3" name="날짜 개체 틀 2"/>
          <p:cNvSpPr>
            <a:spLocks noGrp="1"/>
          </p:cNvSpPr>
          <p:nvPr>
            <p:ph type="dt" sz="quarter" idx="1"/>
          </p:nvPr>
        </p:nvSpPr>
        <p:spPr>
          <a:xfrm>
            <a:off x="3854450" y="0"/>
            <a:ext cx="2949575" cy="498475"/>
          </a:xfrm>
          <a:prstGeom prst="rect">
            <a:avLst/>
          </a:prstGeom>
        </p:spPr>
        <p:txBody>
          <a:bodyPr vert="horz" lIns="91440" tIns="45720" rIns="91440" bIns="45720" rtlCol="0"/>
          <a:lstStyle>
            <a:lvl1pPr algn="r">
              <a:defRPr sz="1200"/>
            </a:lvl1pPr>
          </a:lstStyle>
          <a:p>
            <a:fld id="{B4F9A8F4-3585-40E8-B7F6-4952B45E0AA0}" type="datetimeFigureOut">
              <a:rPr lang="ko-KR" altLang="en-US" smtClean="0"/>
              <a:t>2016-10-13</a:t>
            </a:fld>
            <a:endParaRPr lang="ko-KR" altLang="en-US" dirty="0"/>
          </a:p>
        </p:txBody>
      </p:sp>
      <p:sp>
        <p:nvSpPr>
          <p:cNvPr id="4" name="바닥글 개체 틀 3"/>
          <p:cNvSpPr>
            <a:spLocks noGrp="1"/>
          </p:cNvSpPr>
          <p:nvPr>
            <p:ph type="ftr" sz="quarter" idx="2"/>
          </p:nvPr>
        </p:nvSpPr>
        <p:spPr>
          <a:xfrm>
            <a:off x="0" y="9440863"/>
            <a:ext cx="2949575" cy="498475"/>
          </a:xfrm>
          <a:prstGeom prst="rect">
            <a:avLst/>
          </a:prstGeom>
        </p:spPr>
        <p:txBody>
          <a:bodyPr vert="horz" lIns="91440" tIns="45720" rIns="91440" bIns="45720" rtlCol="0" anchor="b"/>
          <a:lstStyle>
            <a:lvl1pPr algn="l">
              <a:defRPr sz="1200"/>
            </a:lvl1pPr>
          </a:lstStyle>
          <a:p>
            <a:endParaRPr lang="ko-KR" altLang="en-US" dirty="0"/>
          </a:p>
        </p:txBody>
      </p:sp>
      <p:sp>
        <p:nvSpPr>
          <p:cNvPr id="5" name="슬라이드 번호 개체 틀 4"/>
          <p:cNvSpPr>
            <a:spLocks noGrp="1"/>
          </p:cNvSpPr>
          <p:nvPr>
            <p:ph type="sldNum" sz="quarter" idx="3"/>
          </p:nvPr>
        </p:nvSpPr>
        <p:spPr>
          <a:xfrm>
            <a:off x="3854450" y="9440863"/>
            <a:ext cx="2949575" cy="498475"/>
          </a:xfrm>
          <a:prstGeom prst="rect">
            <a:avLst/>
          </a:prstGeom>
        </p:spPr>
        <p:txBody>
          <a:bodyPr vert="horz" lIns="91440" tIns="45720" rIns="91440" bIns="45720" rtlCol="0" anchor="b"/>
          <a:lstStyle>
            <a:lvl1pPr algn="r">
              <a:defRPr sz="1200"/>
            </a:lvl1pPr>
          </a:lstStyle>
          <a:p>
            <a:fld id="{4A60D052-D616-4958-82CE-35A4E61ACFAE}" type="slidenum">
              <a:rPr lang="ko-KR" altLang="en-US" smtClean="0"/>
              <a:t>‹#›</a:t>
            </a:fld>
            <a:endParaRPr lang="ko-KR" altLang="en-US" dirty="0"/>
          </a:p>
        </p:txBody>
      </p:sp>
    </p:spTree>
    <p:extLst>
      <p:ext uri="{BB962C8B-B14F-4D97-AF65-F5344CB8AC3E}">
        <p14:creationId xmlns:p14="http://schemas.microsoft.com/office/powerpoint/2010/main" val="24284692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9099" cy="496967"/>
          </a:xfrm>
          <a:prstGeom prst="rect">
            <a:avLst/>
          </a:prstGeom>
        </p:spPr>
        <p:txBody>
          <a:bodyPr vert="horz" lIns="91440" tIns="45720" rIns="91440" bIns="45720" rtlCol="0"/>
          <a:lstStyle>
            <a:lvl1pPr algn="l">
              <a:defRPr sz="1200"/>
            </a:lvl1pPr>
          </a:lstStyle>
          <a:p>
            <a:endParaRPr lang="ko-KR" altLang="en-US" dirty="0"/>
          </a:p>
        </p:txBody>
      </p:sp>
      <p:sp>
        <p:nvSpPr>
          <p:cNvPr id="3" name="날짜 개체 틀 2"/>
          <p:cNvSpPr>
            <a:spLocks noGrp="1"/>
          </p:cNvSpPr>
          <p:nvPr>
            <p:ph type="dt" idx="1"/>
          </p:nvPr>
        </p:nvSpPr>
        <p:spPr>
          <a:xfrm>
            <a:off x="3854939" y="0"/>
            <a:ext cx="2949099" cy="496967"/>
          </a:xfrm>
          <a:prstGeom prst="rect">
            <a:avLst/>
          </a:prstGeom>
        </p:spPr>
        <p:txBody>
          <a:bodyPr vert="horz" lIns="91440" tIns="45720" rIns="91440" bIns="45720" rtlCol="0"/>
          <a:lstStyle>
            <a:lvl1pPr algn="r">
              <a:defRPr sz="1200"/>
            </a:lvl1pPr>
          </a:lstStyle>
          <a:p>
            <a:fld id="{4950FE68-F5CF-4839-A821-07FC9E45F393}" type="datetimeFigureOut">
              <a:rPr lang="ko-KR" altLang="en-US" smtClean="0"/>
              <a:t>2016-10-13</a:t>
            </a:fld>
            <a:endParaRPr lang="ko-KR" altLang="en-US" dirty="0"/>
          </a:p>
        </p:txBody>
      </p:sp>
      <p:sp>
        <p:nvSpPr>
          <p:cNvPr id="4" name="슬라이드 이미지 개체 틀 3"/>
          <p:cNvSpPr>
            <a:spLocks noGrp="1" noRot="1" noChangeAspect="1"/>
          </p:cNvSpPr>
          <p:nvPr>
            <p:ph type="sldImg" idx="2"/>
          </p:nvPr>
        </p:nvSpPr>
        <p:spPr>
          <a:xfrm>
            <a:off x="920750" y="746125"/>
            <a:ext cx="4965700" cy="3725863"/>
          </a:xfrm>
          <a:prstGeom prst="rect">
            <a:avLst/>
          </a:prstGeom>
          <a:noFill/>
          <a:ln w="12700">
            <a:solidFill>
              <a:prstClr val="black"/>
            </a:solidFill>
          </a:ln>
        </p:spPr>
        <p:txBody>
          <a:bodyPr vert="horz" lIns="91440" tIns="45720" rIns="91440" bIns="45720" rtlCol="0" anchor="ctr"/>
          <a:lstStyle/>
          <a:p>
            <a:endParaRPr lang="ko-KR" altLang="en-US" dirty="0"/>
          </a:p>
        </p:txBody>
      </p:sp>
      <p:sp>
        <p:nvSpPr>
          <p:cNvPr id="5" name="슬라이드 노트 개체 틀 4"/>
          <p:cNvSpPr>
            <a:spLocks noGrp="1"/>
          </p:cNvSpPr>
          <p:nvPr>
            <p:ph type="body" sz="quarter" idx="3"/>
          </p:nvPr>
        </p:nvSpPr>
        <p:spPr>
          <a:xfrm>
            <a:off x="680562" y="4721186"/>
            <a:ext cx="5444490" cy="4472702"/>
          </a:xfrm>
          <a:prstGeom prst="rect">
            <a:avLst/>
          </a:prstGeom>
        </p:spPr>
        <p:txBody>
          <a:bodyPr vert="horz" lIns="91440" tIns="45720" rIns="91440" bIns="45720" rtlCol="0"/>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6" name="바닥글 개체 틀 5"/>
          <p:cNvSpPr>
            <a:spLocks noGrp="1"/>
          </p:cNvSpPr>
          <p:nvPr>
            <p:ph type="ftr" sz="quarter" idx="4"/>
          </p:nvPr>
        </p:nvSpPr>
        <p:spPr>
          <a:xfrm>
            <a:off x="0" y="9440646"/>
            <a:ext cx="2949099" cy="496967"/>
          </a:xfrm>
          <a:prstGeom prst="rect">
            <a:avLst/>
          </a:prstGeom>
        </p:spPr>
        <p:txBody>
          <a:bodyPr vert="horz" lIns="91440" tIns="45720" rIns="91440" bIns="45720" rtlCol="0" anchor="b"/>
          <a:lstStyle>
            <a:lvl1pPr algn="l">
              <a:defRPr sz="1200"/>
            </a:lvl1pPr>
          </a:lstStyle>
          <a:p>
            <a:endParaRPr lang="ko-KR" altLang="en-US" dirty="0"/>
          </a:p>
        </p:txBody>
      </p:sp>
      <p:sp>
        <p:nvSpPr>
          <p:cNvPr id="7" name="슬라이드 번호 개체 틀 6"/>
          <p:cNvSpPr>
            <a:spLocks noGrp="1"/>
          </p:cNvSpPr>
          <p:nvPr>
            <p:ph type="sldNum" sz="quarter" idx="5"/>
          </p:nvPr>
        </p:nvSpPr>
        <p:spPr>
          <a:xfrm>
            <a:off x="3854939" y="9440646"/>
            <a:ext cx="2949099" cy="496967"/>
          </a:xfrm>
          <a:prstGeom prst="rect">
            <a:avLst/>
          </a:prstGeom>
        </p:spPr>
        <p:txBody>
          <a:bodyPr vert="horz" lIns="91440" tIns="45720" rIns="91440" bIns="45720" rtlCol="0" anchor="b"/>
          <a:lstStyle>
            <a:lvl1pPr algn="r">
              <a:defRPr sz="1200"/>
            </a:lvl1pPr>
          </a:lstStyle>
          <a:p>
            <a:fld id="{0FCACCAB-FCA3-4964-9636-EBCC96A4540D}" type="slidenum">
              <a:rPr lang="ko-KR" altLang="en-US" smtClean="0"/>
              <a:t>‹#›</a:t>
            </a:fld>
            <a:endParaRPr lang="ko-KR" altLang="en-US" dirty="0"/>
          </a:p>
        </p:txBody>
      </p:sp>
    </p:spTree>
    <p:extLst>
      <p:ext uri="{BB962C8B-B14F-4D97-AF65-F5344CB8AC3E}">
        <p14:creationId xmlns:p14="http://schemas.microsoft.com/office/powerpoint/2010/main" val="410666876"/>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bg>
      <p:bgPr>
        <a:solidFill>
          <a:schemeClr val="bg1"/>
        </a:solidFill>
        <a:effectLst/>
      </p:bgPr>
    </p:bg>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TextBox 3"/>
          <p:cNvSpPr txBox="1"/>
          <p:nvPr userDrawn="1"/>
        </p:nvSpPr>
        <p:spPr>
          <a:xfrm>
            <a:off x="2882276" y="6453336"/>
            <a:ext cx="3379451" cy="269304"/>
          </a:xfrm>
          <a:prstGeom prst="rect">
            <a:avLst/>
          </a:prstGeom>
          <a:noFill/>
        </p:spPr>
        <p:txBody>
          <a:bodyPr wrap="none" rtlCol="0">
            <a:spAutoFit/>
          </a:bodyPr>
          <a:lstStyle/>
          <a:p>
            <a:pPr algn="ctr"/>
            <a:r>
              <a:rPr lang="en-US" altLang="ko-KR" sz="1150" spc="-120" baseline="0" dirty="0" smtClean="0">
                <a:solidFill>
                  <a:srgbClr val="808080"/>
                </a:solidFill>
                <a:latin typeface="산돌고딕B" panose="020D0804000101010101" pitchFamily="50" charset="-127"/>
                <a:ea typeface="산돌고딕B" panose="020D0804000101010101" pitchFamily="50" charset="-127"/>
              </a:rPr>
              <a:t>|    </a:t>
            </a:r>
            <a:r>
              <a:rPr lang="ko-KR" altLang="en-US" sz="1150" spc="-120" baseline="0" dirty="0" smtClean="0">
                <a:solidFill>
                  <a:srgbClr val="808080"/>
                </a:solidFill>
                <a:latin typeface="산돌고딕B" panose="020D0804000101010101" pitchFamily="50" charset="-127"/>
                <a:ea typeface="산돌고딕B" panose="020D0804000101010101" pitchFamily="50" charset="-127"/>
              </a:rPr>
              <a:t>포스텍 영재기업인교육원    </a:t>
            </a:r>
            <a:r>
              <a:rPr lang="en-US" altLang="ko-KR" sz="1150" spc="-120" baseline="0" dirty="0" smtClean="0">
                <a:solidFill>
                  <a:srgbClr val="808080"/>
                </a:solidFill>
                <a:latin typeface="산돌고딕B" panose="020D0804000101010101" pitchFamily="50" charset="-127"/>
                <a:ea typeface="산돌고딕B" panose="020D0804000101010101" pitchFamily="50" charset="-127"/>
              </a:rPr>
              <a:t>|    </a:t>
            </a:r>
            <a:r>
              <a:rPr lang="ko-KR" altLang="en-US" sz="1150" spc="-120" baseline="0" dirty="0" smtClean="0">
                <a:solidFill>
                  <a:srgbClr val="808080"/>
                </a:solidFill>
                <a:latin typeface="산돌고딕B" panose="020D0804000101010101" pitchFamily="50" charset="-127"/>
                <a:ea typeface="산돌고딕B" panose="020D0804000101010101" pitchFamily="50" charset="-127"/>
              </a:rPr>
              <a:t>한국발명진흥회    </a:t>
            </a:r>
            <a:r>
              <a:rPr lang="en-US" altLang="ko-KR" sz="1150" spc="-120" baseline="0" dirty="0" smtClean="0">
                <a:solidFill>
                  <a:srgbClr val="808080"/>
                </a:solidFill>
                <a:latin typeface="산돌고딕B" panose="020D0804000101010101" pitchFamily="50" charset="-127"/>
                <a:ea typeface="산돌고딕B" panose="020D0804000101010101" pitchFamily="50" charset="-127"/>
              </a:rPr>
              <a:t>|    </a:t>
            </a:r>
            <a:r>
              <a:rPr lang="ko-KR" altLang="en-US" sz="1150" spc="-120" baseline="0" dirty="0" smtClean="0">
                <a:solidFill>
                  <a:srgbClr val="808080"/>
                </a:solidFill>
                <a:latin typeface="산돌고딕B" panose="020D0804000101010101" pitchFamily="50" charset="-127"/>
                <a:ea typeface="산돌고딕B" panose="020D0804000101010101" pitchFamily="50" charset="-127"/>
              </a:rPr>
              <a:t>특허청    </a:t>
            </a:r>
            <a:r>
              <a:rPr lang="en-US" altLang="ko-KR" sz="1150" spc="-120" baseline="0" dirty="0" smtClean="0">
                <a:solidFill>
                  <a:srgbClr val="808080"/>
                </a:solidFill>
                <a:latin typeface="산돌고딕B" panose="020D0804000101010101" pitchFamily="50" charset="-127"/>
                <a:ea typeface="산돌고딕B" panose="020D0804000101010101" pitchFamily="50" charset="-127"/>
              </a:rPr>
              <a:t>|</a:t>
            </a:r>
            <a:endParaRPr lang="ko-KR" altLang="en-US" sz="1150" spc="-120" baseline="0" dirty="0">
              <a:solidFill>
                <a:srgbClr val="808080"/>
              </a:solidFill>
              <a:latin typeface="산돌고딕B" panose="020D0804000101010101" pitchFamily="50" charset="-127"/>
              <a:ea typeface="산돌고딕B" panose="020D0804000101010101" pitchFamily="50" charset="-127"/>
            </a:endParaRPr>
          </a:p>
        </p:txBody>
      </p:sp>
      <p:sp>
        <p:nvSpPr>
          <p:cNvPr id="6" name="TextBox 5"/>
          <p:cNvSpPr txBox="1"/>
          <p:nvPr userDrawn="1"/>
        </p:nvSpPr>
        <p:spPr>
          <a:xfrm>
            <a:off x="4061640" y="1237285"/>
            <a:ext cx="1455848" cy="535531"/>
          </a:xfrm>
          <a:prstGeom prst="rect">
            <a:avLst/>
          </a:prstGeom>
          <a:noFill/>
        </p:spPr>
        <p:txBody>
          <a:bodyPr wrap="none" rtlCol="0">
            <a:spAutoFit/>
          </a:bodyPr>
          <a:lstStyle/>
          <a:p>
            <a:pPr>
              <a:lnSpc>
                <a:spcPct val="80000"/>
              </a:lnSpc>
            </a:pPr>
            <a:r>
              <a:rPr lang="en-US" altLang="ko-KR" sz="1200" b="1" i="1" dirty="0" smtClean="0">
                <a:ln w="3175">
                  <a:noFill/>
                </a:ln>
                <a:solidFill>
                  <a:schemeClr val="accent2">
                    <a:lumMod val="60000"/>
                    <a:lumOff val="40000"/>
                  </a:schemeClr>
                </a:solidFill>
                <a:effectLst/>
                <a:latin typeface="Arial" pitchFamily="34" charset="0"/>
                <a:cs typeface="Arial" pitchFamily="34" charset="0"/>
              </a:rPr>
              <a:t>C</a:t>
            </a:r>
            <a:r>
              <a:rPr lang="en-US" altLang="ko-KR" sz="1200" b="1" i="1" dirty="0" smtClean="0">
                <a:ln w="3175">
                  <a:noFill/>
                </a:ln>
                <a:solidFill>
                  <a:srgbClr val="C00000"/>
                </a:solidFill>
                <a:effectLst/>
                <a:latin typeface="Arial" pitchFamily="34" charset="0"/>
                <a:cs typeface="Arial" pitchFamily="34" charset="0"/>
              </a:rPr>
              <a:t>REATIVE</a:t>
            </a:r>
          </a:p>
          <a:p>
            <a:pPr>
              <a:lnSpc>
                <a:spcPct val="80000"/>
              </a:lnSpc>
            </a:pPr>
            <a:r>
              <a:rPr lang="en-US" altLang="ko-KR" sz="1200" b="1" i="1" dirty="0" smtClean="0">
                <a:ln w="3175">
                  <a:noFill/>
                </a:ln>
                <a:solidFill>
                  <a:schemeClr val="accent2">
                    <a:lumMod val="60000"/>
                    <a:lumOff val="40000"/>
                  </a:schemeClr>
                </a:solidFill>
                <a:effectLst/>
                <a:latin typeface="Arial" pitchFamily="34" charset="0"/>
                <a:cs typeface="Arial" pitchFamily="34" charset="0"/>
              </a:rPr>
              <a:t>E</a:t>
            </a:r>
            <a:r>
              <a:rPr lang="en-US" altLang="ko-KR" sz="1200" b="1" i="1" dirty="0" smtClean="0">
                <a:ln w="3175">
                  <a:noFill/>
                </a:ln>
                <a:solidFill>
                  <a:srgbClr val="C00000"/>
                </a:solidFill>
                <a:effectLst/>
                <a:latin typeface="Arial" pitchFamily="34" charset="0"/>
                <a:cs typeface="Arial" pitchFamily="34" charset="0"/>
              </a:rPr>
              <a:t>NTREPRENEUR</a:t>
            </a:r>
          </a:p>
          <a:p>
            <a:pPr>
              <a:lnSpc>
                <a:spcPct val="80000"/>
              </a:lnSpc>
            </a:pPr>
            <a:r>
              <a:rPr lang="en-US" altLang="ko-KR" sz="1200" b="1" i="1" dirty="0" smtClean="0">
                <a:ln w="3175">
                  <a:noFill/>
                </a:ln>
                <a:solidFill>
                  <a:schemeClr val="accent2">
                    <a:lumMod val="60000"/>
                    <a:lumOff val="40000"/>
                  </a:schemeClr>
                </a:solidFill>
                <a:effectLst/>
                <a:latin typeface="Arial" pitchFamily="34" charset="0"/>
                <a:cs typeface="Arial" pitchFamily="34" charset="0"/>
              </a:rPr>
              <a:t>O</a:t>
            </a:r>
            <a:r>
              <a:rPr lang="en-US" altLang="ko-KR" sz="1200" b="1" i="1" dirty="0" smtClean="0">
                <a:ln w="3175">
                  <a:noFill/>
                </a:ln>
                <a:solidFill>
                  <a:srgbClr val="C00000"/>
                </a:solidFill>
                <a:effectLst/>
                <a:latin typeface="Arial" pitchFamily="34" charset="0"/>
                <a:cs typeface="Arial" pitchFamily="34" charset="0"/>
              </a:rPr>
              <a:t>MPHALOS</a:t>
            </a:r>
            <a:endParaRPr lang="ko-KR" altLang="en-US" sz="1200" b="1" i="1" dirty="0">
              <a:ln w="3175">
                <a:noFill/>
              </a:ln>
              <a:solidFill>
                <a:srgbClr val="C00000"/>
              </a:solidFill>
              <a:effectLst/>
              <a:latin typeface="Arial" pitchFamily="34" charset="0"/>
              <a:cs typeface="Arial" pitchFamily="34" charset="0"/>
            </a:endParaRPr>
          </a:p>
        </p:txBody>
      </p:sp>
      <p:pic>
        <p:nvPicPr>
          <p:cNvPr id="7" name="Picture 3" descr="C:\Users\jnbeen\Desktop\Untitled-1.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42809" y="1237285"/>
            <a:ext cx="497143" cy="47619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제목 및 내용">
    <p:spTree>
      <p:nvGrpSpPr>
        <p:cNvPr id="1" name=""/>
        <p:cNvGrpSpPr/>
        <p:nvPr/>
      </p:nvGrpSpPr>
      <p:grpSpPr>
        <a:xfrm>
          <a:off x="0" y="0"/>
          <a:ext cx="0" cy="0"/>
          <a:chOff x="0" y="0"/>
          <a:chExt cx="0" cy="0"/>
        </a:xfrm>
      </p:grpSpPr>
      <p:sp>
        <p:nvSpPr>
          <p:cNvPr id="8" name="내용 개체 틀 2"/>
          <p:cNvSpPr>
            <a:spLocks noGrp="1"/>
          </p:cNvSpPr>
          <p:nvPr userDrawn="1">
            <p:ph idx="1"/>
          </p:nvPr>
        </p:nvSpPr>
        <p:spPr>
          <a:xfrm>
            <a:off x="611560" y="1268760"/>
            <a:ext cx="7920880" cy="5040560"/>
          </a:xfrm>
        </p:spPr>
        <p:txBody>
          <a:bodyPr lIns="0" tIns="0" rIns="0" bIns="0" numCol="2" spcCol="180000">
            <a:noAutofit/>
          </a:bodyPr>
          <a:lstStyle>
            <a:lvl1pPr marL="216000" indent="-216000">
              <a:lnSpc>
                <a:spcPct val="110000"/>
              </a:lnSpc>
              <a:spcBef>
                <a:spcPts val="400"/>
              </a:spcBef>
              <a:spcAft>
                <a:spcPts val="100"/>
              </a:spcAft>
              <a:buClr>
                <a:schemeClr val="tx1">
                  <a:lumMod val="65000"/>
                  <a:lumOff val="35000"/>
                </a:schemeClr>
              </a:buClr>
              <a:buSzPct val="100000"/>
              <a:buFont typeface="Wingdings" pitchFamily="2" charset="2"/>
              <a:buChar char="£"/>
              <a:defRPr sz="1500">
                <a:solidFill>
                  <a:schemeClr val="tx1">
                    <a:lumMod val="65000"/>
                    <a:lumOff val="35000"/>
                  </a:schemeClr>
                </a:solidFill>
                <a:latin typeface="산돌고딕B" pitchFamily="18" charset="-127"/>
                <a:ea typeface="산돌고딕B" pitchFamily="18" charset="-127"/>
              </a:defRPr>
            </a:lvl1pPr>
            <a:lvl2pPr marL="396000" indent="-182563">
              <a:lnSpc>
                <a:spcPct val="110000"/>
              </a:lnSpc>
              <a:buClr>
                <a:schemeClr val="tx1">
                  <a:lumMod val="50000"/>
                  <a:lumOff val="50000"/>
                </a:schemeClr>
              </a:buClr>
              <a:buFont typeface="Wingdings 3" panose="05040102010807070707" pitchFamily="18" charset="2"/>
              <a:buChar char=""/>
              <a:defRPr sz="1300">
                <a:solidFill>
                  <a:schemeClr val="tx1">
                    <a:lumMod val="50000"/>
                    <a:lumOff val="50000"/>
                  </a:schemeClr>
                </a:solidFill>
                <a:latin typeface="나눔바른고딕" panose="020B0603020101020101" pitchFamily="50" charset="-127"/>
                <a:ea typeface="나눔바른고딕" panose="020B0603020101020101" pitchFamily="50" charset="-127"/>
              </a:defRPr>
            </a:lvl2pPr>
            <a:lvl3pPr marL="504000" indent="-108000">
              <a:lnSpc>
                <a:spcPct val="110000"/>
              </a:lnSpc>
              <a:buClr>
                <a:schemeClr val="tx1">
                  <a:lumMod val="50000"/>
                  <a:lumOff val="50000"/>
                </a:schemeClr>
              </a:buClr>
              <a:buFont typeface="Wingdings" pitchFamily="2" charset="2"/>
              <a:buChar char=""/>
              <a:defRPr sz="1200">
                <a:solidFill>
                  <a:schemeClr val="tx1">
                    <a:lumMod val="50000"/>
                    <a:lumOff val="50000"/>
                  </a:schemeClr>
                </a:solidFill>
                <a:latin typeface="나눔바른고딕" panose="020B0603020101020101" pitchFamily="50" charset="-127"/>
                <a:ea typeface="나눔바른고딕" panose="020B0603020101020101" pitchFamily="50" charset="-127"/>
              </a:defRPr>
            </a:lvl3pPr>
            <a:lvl4pPr marL="648000" indent="-144000">
              <a:lnSpc>
                <a:spcPct val="110000"/>
              </a:lnSpc>
              <a:buClr>
                <a:schemeClr val="bg1">
                  <a:lumMod val="50000"/>
                </a:schemeClr>
              </a:buClr>
              <a:buFont typeface="Wingdings" pitchFamily="2" charset="2"/>
              <a:buChar char=""/>
              <a:defRPr sz="1000">
                <a:solidFill>
                  <a:schemeClr val="tx1">
                    <a:lumMod val="50000"/>
                    <a:lumOff val="50000"/>
                  </a:schemeClr>
                </a:solidFill>
                <a:latin typeface="나눔바른고딕" panose="020B0603020101020101" pitchFamily="50" charset="-127"/>
                <a:ea typeface="나눔바른고딕" panose="020B0603020101020101" pitchFamily="50" charset="-127"/>
              </a:defRPr>
            </a:lvl4pPr>
            <a:lvl5pPr marL="1619250" indent="-180975">
              <a:defRPr sz="1000">
                <a:solidFill>
                  <a:schemeClr val="tx1">
                    <a:lumMod val="50000"/>
                    <a:lumOff val="50000"/>
                  </a:schemeClr>
                </a:solidFill>
                <a:latin typeface="산돌고딕 L" pitchFamily="18" charset="-127"/>
                <a:ea typeface="산돌고딕 L" pitchFamily="18" charset="-127"/>
              </a:defRPr>
            </a:lvl5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p:txBody>
      </p:sp>
      <p:sp>
        <p:nvSpPr>
          <p:cNvPr id="22" name="Rectangle 5"/>
          <p:cNvSpPr/>
          <p:nvPr/>
        </p:nvSpPr>
        <p:spPr>
          <a:xfrm>
            <a:off x="0" y="0"/>
            <a:ext cx="9144000" cy="692696"/>
          </a:xfrm>
          <a:prstGeom prst="rect">
            <a:avLst/>
          </a:prstGeom>
          <a:solidFill>
            <a:schemeClr val="bg1"/>
          </a:solidFill>
          <a:ln>
            <a:noFill/>
          </a:ln>
          <a:effectLst>
            <a:outerShdw blurRad="50800" dist="635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제목 1"/>
          <p:cNvSpPr>
            <a:spLocks noGrp="1"/>
          </p:cNvSpPr>
          <p:nvPr userDrawn="1">
            <p:ph type="title"/>
          </p:nvPr>
        </p:nvSpPr>
        <p:spPr>
          <a:xfrm>
            <a:off x="251520" y="188640"/>
            <a:ext cx="7989433" cy="504056"/>
          </a:xfrm>
        </p:spPr>
        <p:txBody>
          <a:bodyPr lIns="0">
            <a:noAutofit/>
          </a:bodyPr>
          <a:lstStyle>
            <a:lvl1pPr algn="l">
              <a:defRPr sz="2150">
                <a:solidFill>
                  <a:schemeClr val="tx1">
                    <a:lumMod val="65000"/>
                    <a:lumOff val="35000"/>
                  </a:schemeClr>
                </a:solidFill>
                <a:latin typeface="나눔명조 ExtraBold" panose="02020603020101020101" pitchFamily="18" charset="-127"/>
                <a:ea typeface="나눔명조 ExtraBold" panose="02020603020101020101" pitchFamily="18" charset="-127"/>
              </a:defRPr>
            </a:lvl1pPr>
          </a:lstStyle>
          <a:p>
            <a:r>
              <a:rPr lang="ko-KR" altLang="en-US" dirty="0" smtClean="0"/>
              <a:t>마스터 제목 스타일 편집</a:t>
            </a:r>
            <a:endParaRPr lang="ko-KR" altLang="en-US" dirty="0"/>
          </a:p>
        </p:txBody>
      </p:sp>
      <p:sp>
        <p:nvSpPr>
          <p:cNvPr id="11" name="직사각형 10"/>
          <p:cNvSpPr/>
          <p:nvPr userDrawn="1"/>
        </p:nvSpPr>
        <p:spPr>
          <a:xfrm>
            <a:off x="251520" y="0"/>
            <a:ext cx="1800200" cy="188640"/>
          </a:xfrm>
          <a:prstGeom prst="rect">
            <a:avLst/>
          </a:prstGeom>
        </p:spPr>
        <p:txBody>
          <a:bodyPr wrap="none" lIns="0" tIns="0" rIns="0" bIns="0" anchor="ctr">
            <a:noAutofit/>
          </a:bodyPr>
          <a:lstStyle/>
          <a:p>
            <a:pPr lvl="0">
              <a:defRPr/>
            </a:pPr>
            <a:r>
              <a:rPr kumimoji="0" lang="en-US" altLang="ko-KR"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  2D </a:t>
            </a:r>
            <a:r>
              <a:rPr kumimoji="0" lang="ko-KR" altLang="en-US"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온라인 교육</a:t>
            </a:r>
            <a:r>
              <a:rPr lang="ko-KR" altLang="en-US" sz="750" dirty="0" smtClean="0">
                <a:solidFill>
                  <a:schemeClr val="bg1">
                    <a:lumMod val="50000"/>
                  </a:schemeClr>
                </a:solidFill>
                <a:latin typeface="산돌고딕B" panose="020D0804000101010101" pitchFamily="50" charset="-127"/>
                <a:ea typeface="산돌고딕B" panose="020D0804000101010101" pitchFamily="50" charset="-127"/>
                <a:cs typeface="Arial" pitchFamily="34" charset="0"/>
                <a:sym typeface="Wingdings"/>
              </a:rPr>
              <a:t> </a:t>
            </a:r>
            <a:r>
              <a:rPr lang="en-US" altLang="ko-KR" sz="750" dirty="0" smtClean="0">
                <a:solidFill>
                  <a:schemeClr val="bg1">
                    <a:lumMod val="50000"/>
                  </a:schemeClr>
                </a:solidFill>
                <a:latin typeface="산돌고딕B" panose="020D0804000101010101" pitchFamily="50" charset="-127"/>
                <a:ea typeface="산돌고딕B" panose="020D0804000101010101" pitchFamily="50" charset="-127"/>
                <a:cs typeface="Arial" pitchFamily="34" charset="0"/>
                <a:sym typeface="Wingdings"/>
              </a:rPr>
              <a:t>&gt; </a:t>
            </a:r>
            <a:r>
              <a:rPr lang="ko-KR" altLang="en-US" sz="750" dirty="0" smtClean="0">
                <a:solidFill>
                  <a:schemeClr val="bg1">
                    <a:lumMod val="50000"/>
                  </a:schemeClr>
                </a:solidFill>
                <a:latin typeface="산돌고딕B" panose="020D0804000101010101" pitchFamily="50" charset="-127"/>
                <a:ea typeface="산돌고딕B" panose="020D0804000101010101" pitchFamily="50" charset="-127"/>
                <a:cs typeface="Arial" pitchFamily="34" charset="0"/>
                <a:sym typeface="Wingdings"/>
              </a:rPr>
              <a:t>지식프로젝트 </a:t>
            </a:r>
            <a:r>
              <a:rPr lang="en-US" altLang="ko-KR" sz="750" dirty="0" smtClean="0">
                <a:solidFill>
                  <a:schemeClr val="bg1">
                    <a:lumMod val="50000"/>
                  </a:schemeClr>
                </a:solidFill>
                <a:latin typeface="산돌고딕B" panose="020D0804000101010101" pitchFamily="50" charset="-127"/>
                <a:ea typeface="산돌고딕B" panose="020D0804000101010101" pitchFamily="50" charset="-127"/>
                <a:cs typeface="Arial" pitchFamily="34" charset="0"/>
                <a:sym typeface="Wingdings"/>
              </a:rPr>
              <a:t>&gt; </a:t>
            </a:r>
            <a:r>
              <a:rPr lang="ko-KR" altLang="en-US" sz="750" dirty="0" smtClean="0">
                <a:solidFill>
                  <a:schemeClr val="bg1">
                    <a:lumMod val="50000"/>
                  </a:schemeClr>
                </a:solidFill>
                <a:latin typeface="산돌고딕B" panose="020D0804000101010101" pitchFamily="50" charset="-127"/>
                <a:ea typeface="산돌고딕B" panose="020D0804000101010101" pitchFamily="50" charset="-127"/>
                <a:cs typeface="Arial" pitchFamily="34" charset="0"/>
                <a:sym typeface="Wingdings"/>
              </a:rPr>
              <a:t>미래기술산책  </a:t>
            </a:r>
            <a:r>
              <a:rPr kumimoji="0" lang="en-US" altLang="ko-KR"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a:t>
            </a:r>
            <a:endParaRPr lang="ko-KR" altLang="en-US" sz="750" dirty="0">
              <a:solidFill>
                <a:schemeClr val="bg1">
                  <a:lumMod val="50000"/>
                </a:schemeClr>
              </a:solidFill>
              <a:latin typeface="산돌고딕B" panose="020D0804000101010101" pitchFamily="50" charset="-127"/>
              <a:ea typeface="산돌고딕B" panose="020D0804000101010101" pitchFamily="50" charset="-127"/>
              <a:cs typeface="Arial" pitchFamily="34" charset="0"/>
            </a:endParaRPr>
          </a:p>
        </p:txBody>
      </p:sp>
      <p:sp>
        <p:nvSpPr>
          <p:cNvPr id="12" name="직사각형 11"/>
          <p:cNvSpPr/>
          <p:nvPr userDrawn="1"/>
        </p:nvSpPr>
        <p:spPr>
          <a:xfrm>
            <a:off x="6372200" y="0"/>
            <a:ext cx="2520280" cy="188640"/>
          </a:xfrm>
          <a:prstGeom prst="rect">
            <a:avLst/>
          </a:prstGeom>
        </p:spPr>
        <p:txBody>
          <a:bodyPr wrap="none" lIns="0" tIns="0" rIns="0" bIns="0" anchor="ctr">
            <a:noAutofit/>
          </a:bodyPr>
          <a:lstStyle/>
          <a:p>
            <a:pPr marL="0" marR="0" lvl="0" indent="0" algn="r" defTabSz="914400" rtl="0" eaLnBrk="1" fontAlgn="auto" latinLnBrk="1" hangingPunct="1">
              <a:lnSpc>
                <a:spcPct val="100000"/>
              </a:lnSpc>
              <a:spcBef>
                <a:spcPts val="0"/>
              </a:spcBef>
              <a:spcAft>
                <a:spcPts val="0"/>
              </a:spcAft>
              <a:buClrTx/>
              <a:buSzTx/>
              <a:buFontTx/>
              <a:buNone/>
              <a:tabLst/>
              <a:defRPr/>
            </a:pPr>
            <a:r>
              <a:rPr kumimoji="0" lang="en-US" altLang="ko-KR"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  </a:t>
            </a:r>
            <a:r>
              <a:rPr kumimoji="0" lang="ko-KR" altLang="en-US"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포스텍 영재기업인교육원  </a:t>
            </a:r>
            <a:r>
              <a:rPr kumimoji="0" lang="en-US" altLang="ko-KR"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  </a:t>
            </a:r>
            <a:r>
              <a:rPr kumimoji="0" lang="ko-KR" altLang="en-US"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한국발명진흥회  </a:t>
            </a:r>
            <a:r>
              <a:rPr kumimoji="0" lang="en-US" altLang="ko-KR"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  </a:t>
            </a:r>
            <a:r>
              <a:rPr kumimoji="0" lang="ko-KR" altLang="en-US"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특허청 </a:t>
            </a:r>
            <a:r>
              <a:rPr kumimoji="0" lang="en-US" altLang="ko-KR" sz="750" b="0" i="0" u="none" strike="noStrike" kern="1200" cap="none" spc="0" normalizeH="0" baseline="0" noProof="0" dirty="0" smtClean="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sym typeface="Wingdings"/>
              </a:rPr>
              <a:t> </a:t>
            </a:r>
            <a:endParaRPr kumimoji="0" lang="ko-KR" altLang="en-US" sz="750" b="0" i="0" u="none" strike="noStrike" kern="1200" cap="none" spc="0" normalizeH="0" baseline="0" noProof="0" dirty="0">
              <a:ln>
                <a:noFill/>
              </a:ln>
              <a:solidFill>
                <a:schemeClr val="bg1">
                  <a:lumMod val="50000"/>
                </a:schemeClr>
              </a:solidFill>
              <a:effectLst/>
              <a:uLnTx/>
              <a:uFillTx/>
              <a:latin typeface="산돌고딕B" panose="020D0804000101010101" pitchFamily="50" charset="-127"/>
              <a:ea typeface="산돌고딕B" panose="020D0804000101010101" pitchFamily="50" charset="-127"/>
              <a:cs typeface="Arial" pitchFamily="34" charset="0"/>
            </a:endParaRPr>
          </a:p>
        </p:txBody>
      </p:sp>
      <p:cxnSp>
        <p:nvCxnSpPr>
          <p:cNvPr id="19" name="직선 연결선 18"/>
          <p:cNvCxnSpPr/>
          <p:nvPr userDrawn="1"/>
        </p:nvCxnSpPr>
        <p:spPr>
          <a:xfrm>
            <a:off x="0" y="188640"/>
            <a:ext cx="9144000" cy="0"/>
          </a:xfrm>
          <a:prstGeom prst="line">
            <a:avLst/>
          </a:prstGeom>
          <a:ln w="3175">
            <a:solidFill>
              <a:srgbClr val="D2D2D2"/>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147AAFC2-5D32-413D-B2AC-E78E1F074AC5}" type="datetimeFigureOut">
              <a:rPr lang="ko-KR" altLang="en-US" smtClean="0"/>
              <a:t>2016-10-13</a:t>
            </a:fld>
            <a:endParaRPr lang="ko-KR" altLang="en-US" dirty="0"/>
          </a:p>
        </p:txBody>
      </p:sp>
      <p:sp>
        <p:nvSpPr>
          <p:cNvPr id="3" name="바닥글 개체 틀 2"/>
          <p:cNvSpPr>
            <a:spLocks noGrp="1"/>
          </p:cNvSpPr>
          <p:nvPr>
            <p:ph type="ftr" sz="quarter" idx="11"/>
          </p:nvPr>
        </p:nvSpPr>
        <p:spPr/>
        <p:txBody>
          <a:bodyPr/>
          <a:lstStyle/>
          <a:p>
            <a:endParaRPr lang="ko-KR" altLang="en-US" dirty="0"/>
          </a:p>
        </p:txBody>
      </p:sp>
      <p:sp>
        <p:nvSpPr>
          <p:cNvPr id="4" name="슬라이드 번호 개체 틀 3"/>
          <p:cNvSpPr>
            <a:spLocks noGrp="1"/>
          </p:cNvSpPr>
          <p:nvPr>
            <p:ph type="sldNum" sz="quarter" idx="12"/>
          </p:nvPr>
        </p:nvSpPr>
        <p:spPr/>
        <p:txBody>
          <a:bodyPr/>
          <a:lstStyle/>
          <a:p>
            <a:fld id="{4D6C3B97-C791-44DB-8038-E50BFA6592DD}" type="slidenum">
              <a:rPr lang="ko-KR" altLang="en-US" smtClean="0"/>
              <a:t>‹#›</a:t>
            </a:fld>
            <a:endParaRPr lang="ko-KR" alt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7AAFC2-5D32-413D-B2AC-E78E1F074AC5}" type="datetimeFigureOut">
              <a:rPr lang="ko-KR" altLang="en-US" smtClean="0"/>
              <a:t>2016-10-13</a:t>
            </a:fld>
            <a:endParaRPr lang="ko-KR" altLang="en-US" dirty="0"/>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dirty="0"/>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6C3B97-C791-44DB-8038-E50BFA6592DD}" type="slidenum">
              <a:rPr lang="ko-KR" altLang="en-US" smtClean="0"/>
              <a:t>‹#›</a:t>
            </a:fld>
            <a:endParaRPr lang="ko-KR"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직사각형 36"/>
          <p:cNvSpPr/>
          <p:nvPr/>
        </p:nvSpPr>
        <p:spPr>
          <a:xfrm>
            <a:off x="576000" y="691209"/>
            <a:ext cx="7991999" cy="43523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numCol="2" spcCol="288000" rtlCol="0" anchor="t"/>
          <a:lstStyle/>
          <a:p>
            <a:pPr lvl="0" algn="ctr"/>
            <a:r>
              <a:rPr lang="ko-KR" altLang="en-US" sz="1250" dirty="0" smtClean="0">
                <a:solidFill>
                  <a:prstClr val="black">
                    <a:lumMod val="50000"/>
                    <a:lumOff val="50000"/>
                  </a:prstClr>
                </a:solidFill>
                <a:latin typeface="+mn-ea"/>
              </a:rPr>
              <a:t>“제목”</a:t>
            </a:r>
            <a:endParaRPr lang="ko-KR" altLang="en-US" sz="1250" dirty="0">
              <a:solidFill>
                <a:prstClr val="black">
                  <a:lumMod val="50000"/>
                  <a:lumOff val="50000"/>
                </a:prstClr>
              </a:solidFill>
              <a:latin typeface="+mn-ea"/>
            </a:endParaRPr>
          </a:p>
          <a:p>
            <a:pPr algn="just">
              <a:spcAft>
                <a:spcPts val="600"/>
              </a:spcAft>
            </a:pPr>
            <a:endParaRPr lang="en-US" altLang="ko-KR" sz="1000" dirty="0" smtClean="0">
              <a:solidFill>
                <a:prstClr val="black">
                  <a:lumMod val="50000"/>
                  <a:lumOff val="50000"/>
                </a:prstClr>
              </a:solidFill>
              <a:latin typeface="+mn-ea"/>
            </a:endParaRPr>
          </a:p>
          <a:p>
            <a:pPr algn="just">
              <a:spcAft>
                <a:spcPts val="600"/>
              </a:spcAft>
            </a:pPr>
            <a:endParaRPr lang="en-US" altLang="ko-KR" sz="1000" dirty="0">
              <a:solidFill>
                <a:prstClr val="black">
                  <a:lumMod val="50000"/>
                  <a:lumOff val="50000"/>
                </a:prstClr>
              </a:solidFill>
              <a:latin typeface="+mn-ea"/>
            </a:endParaRPr>
          </a:p>
          <a:p>
            <a:pPr algn="just">
              <a:spcAft>
                <a:spcPts val="600"/>
              </a:spcAft>
            </a:pPr>
            <a:endParaRPr lang="en-US" altLang="ko-KR" sz="1000" dirty="0" smtClean="0">
              <a:solidFill>
                <a:prstClr val="black">
                  <a:lumMod val="50000"/>
                  <a:lumOff val="50000"/>
                </a:prstClr>
              </a:solidFill>
              <a:latin typeface="+mn-ea"/>
            </a:endParaRPr>
          </a:p>
          <a:p>
            <a:pPr algn="just">
              <a:spcAft>
                <a:spcPts val="600"/>
              </a:spcAft>
            </a:pPr>
            <a:endParaRPr lang="en-US" altLang="ko-KR" sz="1000" dirty="0">
              <a:solidFill>
                <a:prstClr val="black">
                  <a:lumMod val="50000"/>
                  <a:lumOff val="50000"/>
                </a:prstClr>
              </a:solidFill>
              <a:latin typeface="+mn-ea"/>
            </a:endParaRPr>
          </a:p>
          <a:p>
            <a:pPr algn="just">
              <a:spcAft>
                <a:spcPts val="600"/>
              </a:spcAft>
            </a:pPr>
            <a:endParaRPr lang="en-US" altLang="ko-KR" sz="1000" dirty="0" smtClean="0">
              <a:solidFill>
                <a:prstClr val="black">
                  <a:lumMod val="50000"/>
                  <a:lumOff val="50000"/>
                </a:prstClr>
              </a:solidFill>
              <a:latin typeface="+mn-ea"/>
            </a:endParaRPr>
          </a:p>
          <a:p>
            <a:pPr algn="just">
              <a:spcAft>
                <a:spcPts val="600"/>
              </a:spcAft>
            </a:pPr>
            <a:endParaRPr lang="en-US" altLang="ko-KR" sz="1000" dirty="0">
              <a:solidFill>
                <a:prstClr val="black">
                  <a:lumMod val="50000"/>
                  <a:lumOff val="50000"/>
                </a:prstClr>
              </a:solidFill>
              <a:latin typeface="+mn-ea"/>
            </a:endParaRPr>
          </a:p>
          <a:p>
            <a:pPr algn="just">
              <a:spcAft>
                <a:spcPts val="600"/>
              </a:spcAft>
            </a:pPr>
            <a:endParaRPr lang="en-US" altLang="ko-KR" sz="1000" dirty="0" smtClean="0">
              <a:solidFill>
                <a:prstClr val="black">
                  <a:lumMod val="50000"/>
                  <a:lumOff val="50000"/>
                </a:prstClr>
              </a:solidFill>
              <a:latin typeface="+mn-ea"/>
            </a:endParaRPr>
          </a:p>
          <a:p>
            <a:pPr algn="just">
              <a:spcAft>
                <a:spcPts val="600"/>
              </a:spcAft>
            </a:pPr>
            <a:endParaRPr lang="en-US" altLang="ko-KR" sz="1000" dirty="0">
              <a:solidFill>
                <a:prstClr val="black">
                  <a:lumMod val="50000"/>
                  <a:lumOff val="50000"/>
                </a:prstClr>
              </a:solidFill>
              <a:latin typeface="+mn-ea"/>
            </a:endParaRPr>
          </a:p>
          <a:p>
            <a:pPr algn="just">
              <a:spcAft>
                <a:spcPts val="600"/>
              </a:spcAft>
            </a:pPr>
            <a:endParaRPr lang="en-US" altLang="ko-KR" sz="1000" dirty="0" smtClean="0">
              <a:solidFill>
                <a:prstClr val="black">
                  <a:lumMod val="50000"/>
                  <a:lumOff val="50000"/>
                </a:prstClr>
              </a:solidFill>
              <a:latin typeface="+mn-ea"/>
            </a:endParaRPr>
          </a:p>
          <a:p>
            <a:pPr algn="just">
              <a:spcAft>
                <a:spcPts val="600"/>
              </a:spcAft>
            </a:pPr>
            <a:endParaRPr lang="en-US" altLang="ko-KR" sz="1000" dirty="0">
              <a:solidFill>
                <a:prstClr val="black">
                  <a:lumMod val="50000"/>
                  <a:lumOff val="50000"/>
                </a:prstClr>
              </a:solidFill>
              <a:latin typeface="+mn-ea"/>
            </a:endParaRPr>
          </a:p>
          <a:p>
            <a:pPr algn="just">
              <a:spcAft>
                <a:spcPts val="600"/>
              </a:spcAft>
            </a:pPr>
            <a:r>
              <a:rPr lang="ko-KR" altLang="en-US" sz="1000" dirty="0" smtClean="0">
                <a:solidFill>
                  <a:prstClr val="black">
                    <a:lumMod val="50000"/>
                    <a:lumOff val="50000"/>
                  </a:prstClr>
                </a:solidFill>
                <a:latin typeface="+mn-ea"/>
              </a:rPr>
              <a:t>내용을 </a:t>
            </a:r>
            <a:r>
              <a:rPr lang="ko-KR" altLang="en-US" sz="1000" dirty="0">
                <a:solidFill>
                  <a:prstClr val="black">
                    <a:lumMod val="50000"/>
                    <a:lumOff val="50000"/>
                  </a:prstClr>
                </a:solidFill>
                <a:latin typeface="+mn-ea"/>
              </a:rPr>
              <a:t>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입력해 주세요 내용을 </a:t>
            </a:r>
            <a:r>
              <a:rPr lang="ko-KR" altLang="en-US" sz="1000">
                <a:solidFill>
                  <a:prstClr val="black">
                    <a:lumMod val="50000"/>
                    <a:lumOff val="50000"/>
                  </a:prstClr>
                </a:solidFill>
                <a:latin typeface="+mn-ea"/>
              </a:rPr>
              <a:t>입력해 </a:t>
            </a:r>
            <a:r>
              <a:rPr lang="ko-KR" altLang="en-US" sz="1000">
                <a:solidFill>
                  <a:prstClr val="black">
                    <a:lumMod val="50000"/>
                    <a:lumOff val="50000"/>
                  </a:prstClr>
                </a:solidFill>
                <a:latin typeface="+mn-ea"/>
              </a:rPr>
              <a:t>주세요 내용을 입력해 주세요 내용을 입력해 주세요 내용을 </a:t>
            </a:r>
            <a:r>
              <a:rPr lang="ko-KR" altLang="en-US" sz="1000">
                <a:solidFill>
                  <a:prstClr val="black">
                    <a:lumMod val="50000"/>
                    <a:lumOff val="50000"/>
                  </a:prstClr>
                </a:solidFill>
                <a:latin typeface="+mn-ea"/>
              </a:rPr>
              <a:t>입력해 </a:t>
            </a:r>
            <a:r>
              <a:rPr lang="ko-KR" altLang="en-US" sz="1000" smtClean="0">
                <a:solidFill>
                  <a:prstClr val="black">
                    <a:lumMod val="50000"/>
                    <a:lumOff val="50000"/>
                  </a:prstClr>
                </a:solidFill>
                <a:latin typeface="+mn-ea"/>
              </a:rPr>
              <a:t>주세요 </a:t>
            </a:r>
            <a:r>
              <a:rPr lang="ko-KR" altLang="en-US" sz="1000">
                <a:solidFill>
                  <a:prstClr val="black">
                    <a:lumMod val="50000"/>
                    <a:lumOff val="50000"/>
                  </a:prstClr>
                </a:solidFill>
                <a:latin typeface="+mn-ea"/>
              </a:rPr>
              <a:t>내용을 입력해 주세요 내용을 입력해 주세요 </a:t>
            </a:r>
            <a:r>
              <a:rPr lang="ko-KR" altLang="en-US" sz="1000">
                <a:solidFill>
                  <a:prstClr val="black">
                    <a:lumMod val="50000"/>
                    <a:lumOff val="50000"/>
                  </a:prstClr>
                </a:solidFill>
                <a:latin typeface="+mn-ea"/>
              </a:rPr>
              <a:t>내용을 </a:t>
            </a:r>
            <a:r>
              <a:rPr lang="ko-KR" altLang="en-US" sz="1000" smtClean="0">
                <a:solidFill>
                  <a:prstClr val="black">
                    <a:lumMod val="50000"/>
                    <a:lumOff val="50000"/>
                  </a:prstClr>
                </a:solidFill>
                <a:latin typeface="+mn-ea"/>
              </a:rPr>
              <a:t>입력해</a:t>
            </a:r>
            <a:endParaRPr lang="en-US" altLang="ko-KR" sz="1000" dirty="0">
              <a:solidFill>
                <a:prstClr val="black">
                  <a:lumMod val="50000"/>
                  <a:lumOff val="50000"/>
                </a:prstClr>
              </a:solidFill>
              <a:latin typeface="+mn-ea"/>
            </a:endParaRPr>
          </a:p>
        </p:txBody>
      </p:sp>
      <p:cxnSp>
        <p:nvCxnSpPr>
          <p:cNvPr id="8" name="직선 연결선 7"/>
          <p:cNvCxnSpPr/>
          <p:nvPr/>
        </p:nvCxnSpPr>
        <p:spPr>
          <a:xfrm>
            <a:off x="576000" y="509710"/>
            <a:ext cx="7992000"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 name="직사각형 3"/>
          <p:cNvSpPr/>
          <p:nvPr/>
        </p:nvSpPr>
        <p:spPr>
          <a:xfrm>
            <a:off x="0" y="0"/>
            <a:ext cx="8568000" cy="288000"/>
          </a:xfrm>
          <a:prstGeom prst="rect">
            <a:avLst/>
          </a:prstGeom>
          <a:pattFill prst="ltDnDiag">
            <a:fgClr>
              <a:schemeClr val="tx1">
                <a:lumMod val="50000"/>
                <a:lumOff val="50000"/>
              </a:schemeClr>
            </a:fgClr>
            <a:bgClr>
              <a:schemeClr val="tx1">
                <a:lumMod val="65000"/>
                <a:lumOff val="3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ko-KR" altLang="en-US" sz="1250" dirty="0" err="1" smtClean="0">
                <a:solidFill>
                  <a:prstClr val="white"/>
                </a:solidFill>
                <a:latin typeface="+mn-ea"/>
              </a:rPr>
              <a:t>기술명</a:t>
            </a:r>
            <a:endParaRPr lang="ko-KR" altLang="en-US" sz="1250" dirty="0">
              <a:solidFill>
                <a:prstClr val="white"/>
              </a:solidFill>
              <a:latin typeface="+mn-ea"/>
            </a:endParaRPr>
          </a:p>
        </p:txBody>
      </p:sp>
      <p:sp>
        <p:nvSpPr>
          <p:cNvPr id="7" name="직사각형 6"/>
          <p:cNvSpPr/>
          <p:nvPr/>
        </p:nvSpPr>
        <p:spPr>
          <a:xfrm>
            <a:off x="4242817" y="404664"/>
            <a:ext cx="658367" cy="226591"/>
          </a:xfrm>
          <a:prstGeom prst="rect">
            <a:avLst/>
          </a:prstGeom>
          <a:solidFill>
            <a:schemeClr val="bg1"/>
          </a:solidFill>
        </p:spPr>
        <p:txBody>
          <a:bodyPr wrap="none" lIns="72000" tIns="36000" rIns="72000" bIns="36000">
            <a:spAutoFit/>
          </a:bodyPr>
          <a:lstStyle/>
          <a:p>
            <a:pPr algn="ctr"/>
            <a:r>
              <a:rPr lang="ko-KR" altLang="en-US" sz="1000" dirty="0" smtClean="0">
                <a:solidFill>
                  <a:prstClr val="black">
                    <a:lumMod val="50000"/>
                    <a:lumOff val="50000"/>
                  </a:prstClr>
                </a:solidFill>
                <a:latin typeface="+mn-ea"/>
              </a:rPr>
              <a:t>기본자료</a:t>
            </a:r>
            <a:endParaRPr lang="en-US" altLang="ko-KR" sz="1000" dirty="0">
              <a:solidFill>
                <a:prstClr val="black">
                  <a:lumMod val="50000"/>
                  <a:lumOff val="50000"/>
                </a:prstClr>
              </a:solidFill>
              <a:latin typeface="+mn-ea"/>
            </a:endParaRPr>
          </a:p>
        </p:txBody>
      </p:sp>
      <p:sp>
        <p:nvSpPr>
          <p:cNvPr id="12" name="직사각형 11"/>
          <p:cNvSpPr/>
          <p:nvPr/>
        </p:nvSpPr>
        <p:spPr>
          <a:xfrm>
            <a:off x="594480" y="1054963"/>
            <a:ext cx="3852440" cy="2016224"/>
          </a:xfrm>
          <a:prstGeom prst="rect">
            <a:avLst/>
          </a:prstGeom>
          <a:blipFill>
            <a:blip r:embed="rId2"/>
            <a:srcRect/>
            <a:stretch>
              <a:fillRect l="-923" t="-7146" b="-935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400" dirty="0">
              <a:solidFill>
                <a:prstClr val="black">
                  <a:lumMod val="50000"/>
                  <a:lumOff val="50000"/>
                </a:prstClr>
              </a:solidFill>
              <a:latin typeface="+mn-ea"/>
            </a:endParaRPr>
          </a:p>
        </p:txBody>
      </p:sp>
      <p:sp>
        <p:nvSpPr>
          <p:cNvPr id="17" name="자유형 16"/>
          <p:cNvSpPr/>
          <p:nvPr/>
        </p:nvSpPr>
        <p:spPr>
          <a:xfrm>
            <a:off x="581423" y="5228663"/>
            <a:ext cx="895155" cy="215839"/>
          </a:xfrm>
          <a:custGeom>
            <a:avLst/>
            <a:gdLst>
              <a:gd name="connsiteX0" fmla="*/ 80057 w 934293"/>
              <a:gd name="connsiteY0" fmla="*/ 0 h 177908"/>
              <a:gd name="connsiteX1" fmla="*/ 854236 w 934293"/>
              <a:gd name="connsiteY1" fmla="*/ 0 h 177908"/>
              <a:gd name="connsiteX2" fmla="*/ 934293 w 934293"/>
              <a:gd name="connsiteY2" fmla="*/ 80057 h 177908"/>
              <a:gd name="connsiteX3" fmla="*/ 934293 w 934293"/>
              <a:gd name="connsiteY3" fmla="*/ 177908 h 177908"/>
              <a:gd name="connsiteX4" fmla="*/ 0 w 934293"/>
              <a:gd name="connsiteY4" fmla="*/ 177908 h 177908"/>
              <a:gd name="connsiteX5" fmla="*/ 0 w 934293"/>
              <a:gd name="connsiteY5" fmla="*/ 80057 h 177908"/>
              <a:gd name="connsiteX6" fmla="*/ 80057 w 934293"/>
              <a:gd name="connsiteY6" fmla="*/ 0 h 177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34293" h="177908">
                <a:moveTo>
                  <a:pt x="80057" y="0"/>
                </a:moveTo>
                <a:lnTo>
                  <a:pt x="854236" y="0"/>
                </a:lnTo>
                <a:cubicBezTo>
                  <a:pt x="898450" y="0"/>
                  <a:pt x="934293" y="35843"/>
                  <a:pt x="934293" y="80057"/>
                </a:cubicBezTo>
                <a:lnTo>
                  <a:pt x="934293" y="177908"/>
                </a:lnTo>
                <a:lnTo>
                  <a:pt x="0" y="177908"/>
                </a:lnTo>
                <a:lnTo>
                  <a:pt x="0" y="80057"/>
                </a:lnTo>
                <a:cubicBezTo>
                  <a:pt x="0" y="35843"/>
                  <a:pt x="35843" y="0"/>
                  <a:pt x="80057" y="0"/>
                </a:cubicBezTo>
                <a:close/>
              </a:path>
            </a:pathLst>
          </a:custGeom>
          <a:pattFill prst="ltDnDiag">
            <a:fgClr>
              <a:schemeClr val="accent2">
                <a:lumMod val="60000"/>
                <a:lumOff val="40000"/>
              </a:schemeClr>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ko-KR" altLang="en-US" sz="950" dirty="0" smtClean="0">
                <a:solidFill>
                  <a:prstClr val="white"/>
                </a:solidFill>
                <a:latin typeface="+mn-ea"/>
              </a:rPr>
              <a:t>보고서</a:t>
            </a:r>
            <a:endParaRPr lang="ko-KR" altLang="en-US" sz="950" dirty="0">
              <a:solidFill>
                <a:prstClr val="white"/>
              </a:solidFill>
              <a:latin typeface="+mn-ea"/>
            </a:endParaRPr>
          </a:p>
        </p:txBody>
      </p:sp>
      <p:sp>
        <p:nvSpPr>
          <p:cNvPr id="18" name="직사각형 17"/>
          <p:cNvSpPr/>
          <p:nvPr/>
        </p:nvSpPr>
        <p:spPr>
          <a:xfrm>
            <a:off x="581423" y="5801579"/>
            <a:ext cx="1836000" cy="888309"/>
          </a:xfrm>
          <a:prstGeom prst="rect">
            <a:avLst/>
          </a:prstGeom>
          <a:pattFill prst="ltDnDiag">
            <a:fgClr>
              <a:srgbClr val="CDCDCD"/>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tIns="108000" rtlCol="0" anchor="t"/>
          <a:lstStyle/>
          <a:p>
            <a:pPr algn="ctr"/>
            <a:r>
              <a:rPr lang="ko-KR" altLang="en-US" sz="900" b="1" dirty="0" err="1" smtClean="0">
                <a:solidFill>
                  <a:prstClr val="black">
                    <a:lumMod val="50000"/>
                    <a:lumOff val="50000"/>
                  </a:prstClr>
                </a:solidFill>
                <a:latin typeface="+mn-ea"/>
              </a:rPr>
              <a:t>소개글</a:t>
            </a:r>
            <a:r>
              <a:rPr lang="ko-KR" altLang="en-US" sz="900" b="1" dirty="0" smtClean="0">
                <a:solidFill>
                  <a:prstClr val="black">
                    <a:lumMod val="50000"/>
                    <a:lumOff val="50000"/>
                  </a:prstClr>
                </a:solidFill>
                <a:latin typeface="+mn-ea"/>
              </a:rPr>
              <a:t> </a:t>
            </a:r>
            <a:endParaRPr lang="en-US" altLang="ko-KR" sz="900" b="1" dirty="0">
              <a:solidFill>
                <a:prstClr val="black">
                  <a:lumMod val="50000"/>
                  <a:lumOff val="50000"/>
                </a:prstClr>
              </a:solidFill>
              <a:latin typeface="+mn-ea"/>
            </a:endParaRPr>
          </a:p>
        </p:txBody>
      </p:sp>
      <p:sp>
        <p:nvSpPr>
          <p:cNvPr id="19" name="자유형 18"/>
          <p:cNvSpPr/>
          <p:nvPr/>
        </p:nvSpPr>
        <p:spPr>
          <a:xfrm>
            <a:off x="581423" y="5444502"/>
            <a:ext cx="1836000" cy="431678"/>
          </a:xfrm>
          <a:custGeom>
            <a:avLst/>
            <a:gdLst>
              <a:gd name="connsiteX0" fmla="*/ 0 w 1836240"/>
              <a:gd name="connsiteY0" fmla="*/ 0 h 432000"/>
              <a:gd name="connsiteX1" fmla="*/ 1836240 w 1836240"/>
              <a:gd name="connsiteY1" fmla="*/ 0 h 432000"/>
              <a:gd name="connsiteX2" fmla="*/ 1836240 w 1836240"/>
              <a:gd name="connsiteY2" fmla="*/ 360000 h 432000"/>
              <a:gd name="connsiteX3" fmla="*/ 972120 w 1836240"/>
              <a:gd name="connsiteY3" fmla="*/ 360000 h 432000"/>
              <a:gd name="connsiteX4" fmla="*/ 918120 w 1836240"/>
              <a:gd name="connsiteY4" fmla="*/ 432000 h 432000"/>
              <a:gd name="connsiteX5" fmla="*/ 864120 w 1836240"/>
              <a:gd name="connsiteY5" fmla="*/ 360000 h 432000"/>
              <a:gd name="connsiteX6" fmla="*/ 0 w 1836240"/>
              <a:gd name="connsiteY6" fmla="*/ 360000 h 43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36240" h="432000">
                <a:moveTo>
                  <a:pt x="0" y="0"/>
                </a:moveTo>
                <a:lnTo>
                  <a:pt x="1836240" y="0"/>
                </a:lnTo>
                <a:lnTo>
                  <a:pt x="1836240" y="360000"/>
                </a:lnTo>
                <a:lnTo>
                  <a:pt x="972120" y="360000"/>
                </a:lnTo>
                <a:lnTo>
                  <a:pt x="918120" y="432000"/>
                </a:lnTo>
                <a:lnTo>
                  <a:pt x="864120" y="360000"/>
                </a:lnTo>
                <a:lnTo>
                  <a:pt x="0" y="360000"/>
                </a:lnTo>
                <a:close/>
              </a:path>
            </a:pathLst>
          </a:custGeom>
          <a:pattFill prst="ltDnDiag">
            <a:fgClr>
              <a:schemeClr val="bg1">
                <a:lumMod val="65000"/>
              </a:schemeClr>
            </a:fgClr>
            <a:bgClr>
              <a:schemeClr val="bg1">
                <a:lumMod val="50000"/>
              </a:schemeClr>
            </a:bgClr>
          </a:pattFill>
          <a:ln w="3175">
            <a:noFill/>
          </a:ln>
          <a:effectLst>
            <a:outerShdw blurRad="50800" dist="127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3200" rIns="91440" bIns="45720" numCol="1" spcCol="0" rtlCol="0" fromWordArt="0" anchor="t" anchorCtr="0" forceAA="0" compatLnSpc="1">
            <a:prstTxWarp prst="textNoShape">
              <a:avLst/>
            </a:prstTxWarp>
            <a:noAutofit/>
          </a:bodyPr>
          <a:lstStyle/>
          <a:p>
            <a:pPr algn="ctr"/>
            <a:r>
              <a:rPr lang="ko-KR" altLang="en-US" sz="900" b="1" dirty="0" smtClean="0">
                <a:solidFill>
                  <a:prstClr val="white"/>
                </a:solidFill>
                <a:latin typeface="+mn-ea"/>
              </a:rPr>
              <a:t>제목</a:t>
            </a:r>
            <a:endParaRPr lang="ko-KR" altLang="en-US" sz="900" b="1" dirty="0">
              <a:solidFill>
                <a:prstClr val="white"/>
              </a:solidFill>
              <a:latin typeface="+mn-ea"/>
            </a:endParaRPr>
          </a:p>
        </p:txBody>
      </p:sp>
      <p:sp>
        <p:nvSpPr>
          <p:cNvPr id="22" name="자유형 21"/>
          <p:cNvSpPr/>
          <p:nvPr/>
        </p:nvSpPr>
        <p:spPr>
          <a:xfrm>
            <a:off x="6726577" y="5228663"/>
            <a:ext cx="895155" cy="215839"/>
          </a:xfrm>
          <a:custGeom>
            <a:avLst/>
            <a:gdLst>
              <a:gd name="connsiteX0" fmla="*/ 80057 w 934293"/>
              <a:gd name="connsiteY0" fmla="*/ 0 h 177908"/>
              <a:gd name="connsiteX1" fmla="*/ 854236 w 934293"/>
              <a:gd name="connsiteY1" fmla="*/ 0 h 177908"/>
              <a:gd name="connsiteX2" fmla="*/ 934293 w 934293"/>
              <a:gd name="connsiteY2" fmla="*/ 80057 h 177908"/>
              <a:gd name="connsiteX3" fmla="*/ 934293 w 934293"/>
              <a:gd name="connsiteY3" fmla="*/ 177908 h 177908"/>
              <a:gd name="connsiteX4" fmla="*/ 0 w 934293"/>
              <a:gd name="connsiteY4" fmla="*/ 177908 h 177908"/>
              <a:gd name="connsiteX5" fmla="*/ 0 w 934293"/>
              <a:gd name="connsiteY5" fmla="*/ 80057 h 177908"/>
              <a:gd name="connsiteX6" fmla="*/ 80057 w 934293"/>
              <a:gd name="connsiteY6" fmla="*/ 0 h 177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34293" h="177908">
                <a:moveTo>
                  <a:pt x="80057" y="0"/>
                </a:moveTo>
                <a:lnTo>
                  <a:pt x="854236" y="0"/>
                </a:lnTo>
                <a:cubicBezTo>
                  <a:pt x="898450" y="0"/>
                  <a:pt x="934293" y="35843"/>
                  <a:pt x="934293" y="80057"/>
                </a:cubicBezTo>
                <a:lnTo>
                  <a:pt x="934293" y="177908"/>
                </a:lnTo>
                <a:lnTo>
                  <a:pt x="0" y="177908"/>
                </a:lnTo>
                <a:lnTo>
                  <a:pt x="0" y="80057"/>
                </a:lnTo>
                <a:cubicBezTo>
                  <a:pt x="0" y="35843"/>
                  <a:pt x="35843" y="0"/>
                  <a:pt x="80057" y="0"/>
                </a:cubicBezTo>
                <a:close/>
              </a:path>
            </a:pathLst>
          </a:custGeom>
          <a:pattFill prst="ltDnDiag">
            <a:fgClr>
              <a:schemeClr val="accent5">
                <a:lumMod val="60000"/>
                <a:lumOff val="40000"/>
              </a:schemeClr>
            </a:fgClr>
            <a:bgClr>
              <a:schemeClr val="accent5"/>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ko-KR" altLang="en-US" sz="950" smtClean="0">
                <a:solidFill>
                  <a:prstClr val="white"/>
                </a:solidFill>
                <a:latin typeface="+mn-ea"/>
              </a:rPr>
              <a:t>영상</a:t>
            </a:r>
            <a:endParaRPr lang="ko-KR" altLang="en-US" sz="950" dirty="0">
              <a:solidFill>
                <a:prstClr val="white"/>
              </a:solidFill>
              <a:latin typeface="+mn-ea"/>
            </a:endParaRPr>
          </a:p>
        </p:txBody>
      </p:sp>
      <p:sp>
        <p:nvSpPr>
          <p:cNvPr id="23" name="직사각형 22"/>
          <p:cNvSpPr/>
          <p:nvPr/>
        </p:nvSpPr>
        <p:spPr>
          <a:xfrm>
            <a:off x="6726577" y="5801580"/>
            <a:ext cx="1836000" cy="888309"/>
          </a:xfrm>
          <a:prstGeom prst="rect">
            <a:avLst/>
          </a:prstGeom>
          <a:pattFill prst="ltDnDiag">
            <a:fgClr>
              <a:srgbClr val="CDCDCD"/>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tIns="108000" rtlCol="0" anchor="t"/>
          <a:lstStyle/>
          <a:p>
            <a:pPr algn="just"/>
            <a:endParaRPr lang="en-US" altLang="ko-KR" sz="900" b="1" dirty="0">
              <a:solidFill>
                <a:prstClr val="black">
                  <a:lumMod val="50000"/>
                  <a:lumOff val="50000"/>
                </a:prstClr>
              </a:solidFill>
              <a:latin typeface="+mn-ea"/>
            </a:endParaRPr>
          </a:p>
        </p:txBody>
      </p:sp>
      <p:sp>
        <p:nvSpPr>
          <p:cNvPr id="24" name="자유형 23"/>
          <p:cNvSpPr/>
          <p:nvPr/>
        </p:nvSpPr>
        <p:spPr>
          <a:xfrm>
            <a:off x="6726577" y="5444502"/>
            <a:ext cx="1836000" cy="431678"/>
          </a:xfrm>
          <a:custGeom>
            <a:avLst/>
            <a:gdLst>
              <a:gd name="connsiteX0" fmla="*/ 0 w 1836240"/>
              <a:gd name="connsiteY0" fmla="*/ 0 h 432000"/>
              <a:gd name="connsiteX1" fmla="*/ 1836240 w 1836240"/>
              <a:gd name="connsiteY1" fmla="*/ 0 h 432000"/>
              <a:gd name="connsiteX2" fmla="*/ 1836240 w 1836240"/>
              <a:gd name="connsiteY2" fmla="*/ 360000 h 432000"/>
              <a:gd name="connsiteX3" fmla="*/ 972120 w 1836240"/>
              <a:gd name="connsiteY3" fmla="*/ 360000 h 432000"/>
              <a:gd name="connsiteX4" fmla="*/ 918120 w 1836240"/>
              <a:gd name="connsiteY4" fmla="*/ 432000 h 432000"/>
              <a:gd name="connsiteX5" fmla="*/ 864120 w 1836240"/>
              <a:gd name="connsiteY5" fmla="*/ 360000 h 432000"/>
              <a:gd name="connsiteX6" fmla="*/ 0 w 1836240"/>
              <a:gd name="connsiteY6" fmla="*/ 360000 h 43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36240" h="432000">
                <a:moveTo>
                  <a:pt x="0" y="0"/>
                </a:moveTo>
                <a:lnTo>
                  <a:pt x="1836240" y="0"/>
                </a:lnTo>
                <a:lnTo>
                  <a:pt x="1836240" y="360000"/>
                </a:lnTo>
                <a:lnTo>
                  <a:pt x="972120" y="360000"/>
                </a:lnTo>
                <a:lnTo>
                  <a:pt x="918120" y="432000"/>
                </a:lnTo>
                <a:lnTo>
                  <a:pt x="864120" y="360000"/>
                </a:lnTo>
                <a:lnTo>
                  <a:pt x="0" y="360000"/>
                </a:lnTo>
                <a:close/>
              </a:path>
            </a:pathLst>
          </a:custGeom>
          <a:pattFill prst="ltDnDiag">
            <a:fgClr>
              <a:schemeClr val="bg1">
                <a:lumMod val="65000"/>
              </a:schemeClr>
            </a:fgClr>
            <a:bgClr>
              <a:schemeClr val="bg1">
                <a:lumMod val="50000"/>
              </a:schemeClr>
            </a:bgClr>
          </a:pattFill>
          <a:ln w="3175">
            <a:noFill/>
          </a:ln>
          <a:effectLst>
            <a:outerShdw blurRad="50800" dist="127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3200" rIns="91440" bIns="45720" numCol="1" spcCol="0" rtlCol="0" fromWordArt="0" anchor="t" anchorCtr="0" forceAA="0" compatLnSpc="1">
            <a:prstTxWarp prst="textNoShape">
              <a:avLst/>
            </a:prstTxWarp>
            <a:noAutofit/>
          </a:bodyPr>
          <a:lstStyle/>
          <a:p>
            <a:pPr algn="ctr"/>
            <a:endParaRPr lang="en-US" altLang="ko-KR" sz="900" b="1" dirty="0">
              <a:solidFill>
                <a:prstClr val="white"/>
              </a:solidFill>
              <a:latin typeface="+mn-ea"/>
            </a:endParaRPr>
          </a:p>
        </p:txBody>
      </p:sp>
      <p:sp>
        <p:nvSpPr>
          <p:cNvPr id="26" name="자유형 25"/>
          <p:cNvSpPr/>
          <p:nvPr/>
        </p:nvSpPr>
        <p:spPr>
          <a:xfrm>
            <a:off x="2629808" y="5228663"/>
            <a:ext cx="895155" cy="215839"/>
          </a:xfrm>
          <a:custGeom>
            <a:avLst/>
            <a:gdLst>
              <a:gd name="connsiteX0" fmla="*/ 80057 w 934293"/>
              <a:gd name="connsiteY0" fmla="*/ 0 h 177908"/>
              <a:gd name="connsiteX1" fmla="*/ 854236 w 934293"/>
              <a:gd name="connsiteY1" fmla="*/ 0 h 177908"/>
              <a:gd name="connsiteX2" fmla="*/ 934293 w 934293"/>
              <a:gd name="connsiteY2" fmla="*/ 80057 h 177908"/>
              <a:gd name="connsiteX3" fmla="*/ 934293 w 934293"/>
              <a:gd name="connsiteY3" fmla="*/ 177908 h 177908"/>
              <a:gd name="connsiteX4" fmla="*/ 0 w 934293"/>
              <a:gd name="connsiteY4" fmla="*/ 177908 h 177908"/>
              <a:gd name="connsiteX5" fmla="*/ 0 w 934293"/>
              <a:gd name="connsiteY5" fmla="*/ 80057 h 177908"/>
              <a:gd name="connsiteX6" fmla="*/ 80057 w 934293"/>
              <a:gd name="connsiteY6" fmla="*/ 0 h 177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34293" h="177908">
                <a:moveTo>
                  <a:pt x="80057" y="0"/>
                </a:moveTo>
                <a:lnTo>
                  <a:pt x="854236" y="0"/>
                </a:lnTo>
                <a:cubicBezTo>
                  <a:pt x="898450" y="0"/>
                  <a:pt x="934293" y="35843"/>
                  <a:pt x="934293" y="80057"/>
                </a:cubicBezTo>
                <a:lnTo>
                  <a:pt x="934293" y="177908"/>
                </a:lnTo>
                <a:lnTo>
                  <a:pt x="0" y="177908"/>
                </a:lnTo>
                <a:lnTo>
                  <a:pt x="0" y="80057"/>
                </a:lnTo>
                <a:cubicBezTo>
                  <a:pt x="0" y="35843"/>
                  <a:pt x="35843" y="0"/>
                  <a:pt x="80057" y="0"/>
                </a:cubicBezTo>
                <a:close/>
              </a:path>
            </a:pathLst>
          </a:custGeom>
          <a:pattFill prst="ltDnDiag">
            <a:fgClr>
              <a:schemeClr val="accent2">
                <a:lumMod val="60000"/>
                <a:lumOff val="40000"/>
              </a:schemeClr>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ko-KR" altLang="en-US" sz="950" dirty="0" smtClean="0">
                <a:solidFill>
                  <a:prstClr val="white"/>
                </a:solidFill>
                <a:latin typeface="+mn-ea"/>
              </a:rPr>
              <a:t>보고서</a:t>
            </a:r>
            <a:endParaRPr lang="ko-KR" altLang="en-US" sz="950" dirty="0">
              <a:solidFill>
                <a:prstClr val="white"/>
              </a:solidFill>
              <a:latin typeface="+mn-ea"/>
            </a:endParaRPr>
          </a:p>
        </p:txBody>
      </p:sp>
      <p:sp>
        <p:nvSpPr>
          <p:cNvPr id="27" name="직사각형 26"/>
          <p:cNvSpPr/>
          <p:nvPr/>
        </p:nvSpPr>
        <p:spPr>
          <a:xfrm>
            <a:off x="2629808" y="5801580"/>
            <a:ext cx="1836000" cy="888309"/>
          </a:xfrm>
          <a:prstGeom prst="rect">
            <a:avLst/>
          </a:prstGeom>
          <a:pattFill prst="ltDnDiag">
            <a:fgClr>
              <a:srgbClr val="CDCDCD"/>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tIns="108000" rtlCol="0" anchor="t"/>
          <a:lstStyle/>
          <a:p>
            <a:pPr algn="just"/>
            <a:endParaRPr lang="en-US" altLang="ko-KR" sz="900" b="1" dirty="0">
              <a:solidFill>
                <a:prstClr val="black">
                  <a:lumMod val="50000"/>
                  <a:lumOff val="50000"/>
                </a:prstClr>
              </a:solidFill>
              <a:latin typeface="+mn-ea"/>
            </a:endParaRPr>
          </a:p>
        </p:txBody>
      </p:sp>
      <p:sp>
        <p:nvSpPr>
          <p:cNvPr id="28" name="자유형 27"/>
          <p:cNvSpPr/>
          <p:nvPr/>
        </p:nvSpPr>
        <p:spPr>
          <a:xfrm>
            <a:off x="2629808" y="5444502"/>
            <a:ext cx="1836000" cy="431678"/>
          </a:xfrm>
          <a:custGeom>
            <a:avLst/>
            <a:gdLst>
              <a:gd name="connsiteX0" fmla="*/ 0 w 1836240"/>
              <a:gd name="connsiteY0" fmla="*/ 0 h 432000"/>
              <a:gd name="connsiteX1" fmla="*/ 1836240 w 1836240"/>
              <a:gd name="connsiteY1" fmla="*/ 0 h 432000"/>
              <a:gd name="connsiteX2" fmla="*/ 1836240 w 1836240"/>
              <a:gd name="connsiteY2" fmla="*/ 360000 h 432000"/>
              <a:gd name="connsiteX3" fmla="*/ 972120 w 1836240"/>
              <a:gd name="connsiteY3" fmla="*/ 360000 h 432000"/>
              <a:gd name="connsiteX4" fmla="*/ 918120 w 1836240"/>
              <a:gd name="connsiteY4" fmla="*/ 432000 h 432000"/>
              <a:gd name="connsiteX5" fmla="*/ 864120 w 1836240"/>
              <a:gd name="connsiteY5" fmla="*/ 360000 h 432000"/>
              <a:gd name="connsiteX6" fmla="*/ 0 w 1836240"/>
              <a:gd name="connsiteY6" fmla="*/ 360000 h 43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36240" h="432000">
                <a:moveTo>
                  <a:pt x="0" y="0"/>
                </a:moveTo>
                <a:lnTo>
                  <a:pt x="1836240" y="0"/>
                </a:lnTo>
                <a:lnTo>
                  <a:pt x="1836240" y="360000"/>
                </a:lnTo>
                <a:lnTo>
                  <a:pt x="972120" y="360000"/>
                </a:lnTo>
                <a:lnTo>
                  <a:pt x="918120" y="432000"/>
                </a:lnTo>
                <a:lnTo>
                  <a:pt x="864120" y="360000"/>
                </a:lnTo>
                <a:lnTo>
                  <a:pt x="0" y="360000"/>
                </a:lnTo>
                <a:close/>
              </a:path>
            </a:pathLst>
          </a:custGeom>
          <a:pattFill prst="ltDnDiag">
            <a:fgClr>
              <a:schemeClr val="bg1">
                <a:lumMod val="65000"/>
              </a:schemeClr>
            </a:fgClr>
            <a:bgClr>
              <a:schemeClr val="bg1">
                <a:lumMod val="50000"/>
              </a:schemeClr>
            </a:bgClr>
          </a:pattFill>
          <a:ln w="3175">
            <a:noFill/>
          </a:ln>
          <a:effectLst>
            <a:outerShdw blurRad="50800" dist="127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3200" rIns="91440" bIns="45720" numCol="1" spcCol="0" rtlCol="0" fromWordArt="0" anchor="t" anchorCtr="0" forceAA="0" compatLnSpc="1">
            <a:prstTxWarp prst="textNoShape">
              <a:avLst/>
            </a:prstTxWarp>
            <a:noAutofit/>
          </a:bodyPr>
          <a:lstStyle/>
          <a:p>
            <a:pPr algn="ctr"/>
            <a:endParaRPr lang="ko-KR" altLang="en-US" sz="900" b="1" dirty="0">
              <a:solidFill>
                <a:prstClr val="white"/>
              </a:solidFill>
              <a:latin typeface="+mn-ea"/>
            </a:endParaRPr>
          </a:p>
        </p:txBody>
      </p:sp>
      <p:sp>
        <p:nvSpPr>
          <p:cNvPr id="30" name="자유형 29"/>
          <p:cNvSpPr/>
          <p:nvPr/>
        </p:nvSpPr>
        <p:spPr>
          <a:xfrm>
            <a:off x="4678193" y="5228663"/>
            <a:ext cx="895155" cy="215839"/>
          </a:xfrm>
          <a:custGeom>
            <a:avLst/>
            <a:gdLst>
              <a:gd name="connsiteX0" fmla="*/ 80057 w 934293"/>
              <a:gd name="connsiteY0" fmla="*/ 0 h 177908"/>
              <a:gd name="connsiteX1" fmla="*/ 854236 w 934293"/>
              <a:gd name="connsiteY1" fmla="*/ 0 h 177908"/>
              <a:gd name="connsiteX2" fmla="*/ 934293 w 934293"/>
              <a:gd name="connsiteY2" fmla="*/ 80057 h 177908"/>
              <a:gd name="connsiteX3" fmla="*/ 934293 w 934293"/>
              <a:gd name="connsiteY3" fmla="*/ 177908 h 177908"/>
              <a:gd name="connsiteX4" fmla="*/ 0 w 934293"/>
              <a:gd name="connsiteY4" fmla="*/ 177908 h 177908"/>
              <a:gd name="connsiteX5" fmla="*/ 0 w 934293"/>
              <a:gd name="connsiteY5" fmla="*/ 80057 h 177908"/>
              <a:gd name="connsiteX6" fmla="*/ 80057 w 934293"/>
              <a:gd name="connsiteY6" fmla="*/ 0 h 177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34293" h="177908">
                <a:moveTo>
                  <a:pt x="80057" y="0"/>
                </a:moveTo>
                <a:lnTo>
                  <a:pt x="854236" y="0"/>
                </a:lnTo>
                <a:cubicBezTo>
                  <a:pt x="898450" y="0"/>
                  <a:pt x="934293" y="35843"/>
                  <a:pt x="934293" y="80057"/>
                </a:cubicBezTo>
                <a:lnTo>
                  <a:pt x="934293" y="177908"/>
                </a:lnTo>
                <a:lnTo>
                  <a:pt x="0" y="177908"/>
                </a:lnTo>
                <a:lnTo>
                  <a:pt x="0" y="80057"/>
                </a:lnTo>
                <a:cubicBezTo>
                  <a:pt x="0" y="35843"/>
                  <a:pt x="35843" y="0"/>
                  <a:pt x="80057" y="0"/>
                </a:cubicBezTo>
                <a:close/>
              </a:path>
            </a:pathLst>
          </a:custGeom>
          <a:pattFill prst="ltDnDiag">
            <a:fgClr>
              <a:schemeClr val="accent3">
                <a:lumMod val="60000"/>
                <a:lumOff val="40000"/>
              </a:schemeClr>
            </a:fgClr>
            <a:bgClr>
              <a:schemeClr val="accent3"/>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ko-KR" altLang="en-US" sz="950" dirty="0" smtClean="0">
                <a:solidFill>
                  <a:prstClr val="white"/>
                </a:solidFill>
                <a:latin typeface="+mn-ea"/>
              </a:rPr>
              <a:t>기사</a:t>
            </a:r>
            <a:endParaRPr lang="ko-KR" altLang="en-US" sz="950" dirty="0">
              <a:solidFill>
                <a:prstClr val="white"/>
              </a:solidFill>
              <a:latin typeface="+mn-ea"/>
            </a:endParaRPr>
          </a:p>
        </p:txBody>
      </p:sp>
      <p:sp>
        <p:nvSpPr>
          <p:cNvPr id="31" name="직사각형 30"/>
          <p:cNvSpPr/>
          <p:nvPr/>
        </p:nvSpPr>
        <p:spPr>
          <a:xfrm>
            <a:off x="4678193" y="5801580"/>
            <a:ext cx="1836000" cy="888309"/>
          </a:xfrm>
          <a:prstGeom prst="rect">
            <a:avLst/>
          </a:prstGeom>
          <a:pattFill prst="ltDnDiag">
            <a:fgClr>
              <a:srgbClr val="CDCDCD"/>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tIns="108000" rtlCol="0" anchor="t"/>
          <a:lstStyle/>
          <a:p>
            <a:pPr algn="just"/>
            <a:endParaRPr lang="en-US" altLang="ko-KR" sz="900" b="1" dirty="0">
              <a:solidFill>
                <a:prstClr val="black">
                  <a:lumMod val="50000"/>
                  <a:lumOff val="50000"/>
                </a:prstClr>
              </a:solidFill>
              <a:latin typeface="+mn-ea"/>
            </a:endParaRPr>
          </a:p>
        </p:txBody>
      </p:sp>
      <p:sp>
        <p:nvSpPr>
          <p:cNvPr id="32" name="자유형 31"/>
          <p:cNvSpPr/>
          <p:nvPr/>
        </p:nvSpPr>
        <p:spPr>
          <a:xfrm>
            <a:off x="4678193" y="5444502"/>
            <a:ext cx="1836000" cy="431678"/>
          </a:xfrm>
          <a:custGeom>
            <a:avLst/>
            <a:gdLst>
              <a:gd name="connsiteX0" fmla="*/ 0 w 1836240"/>
              <a:gd name="connsiteY0" fmla="*/ 0 h 432000"/>
              <a:gd name="connsiteX1" fmla="*/ 1836240 w 1836240"/>
              <a:gd name="connsiteY1" fmla="*/ 0 h 432000"/>
              <a:gd name="connsiteX2" fmla="*/ 1836240 w 1836240"/>
              <a:gd name="connsiteY2" fmla="*/ 360000 h 432000"/>
              <a:gd name="connsiteX3" fmla="*/ 972120 w 1836240"/>
              <a:gd name="connsiteY3" fmla="*/ 360000 h 432000"/>
              <a:gd name="connsiteX4" fmla="*/ 918120 w 1836240"/>
              <a:gd name="connsiteY4" fmla="*/ 432000 h 432000"/>
              <a:gd name="connsiteX5" fmla="*/ 864120 w 1836240"/>
              <a:gd name="connsiteY5" fmla="*/ 360000 h 432000"/>
              <a:gd name="connsiteX6" fmla="*/ 0 w 1836240"/>
              <a:gd name="connsiteY6" fmla="*/ 360000 h 43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36240" h="432000">
                <a:moveTo>
                  <a:pt x="0" y="0"/>
                </a:moveTo>
                <a:lnTo>
                  <a:pt x="1836240" y="0"/>
                </a:lnTo>
                <a:lnTo>
                  <a:pt x="1836240" y="360000"/>
                </a:lnTo>
                <a:lnTo>
                  <a:pt x="972120" y="360000"/>
                </a:lnTo>
                <a:lnTo>
                  <a:pt x="918120" y="432000"/>
                </a:lnTo>
                <a:lnTo>
                  <a:pt x="864120" y="360000"/>
                </a:lnTo>
                <a:lnTo>
                  <a:pt x="0" y="360000"/>
                </a:lnTo>
                <a:close/>
              </a:path>
            </a:pathLst>
          </a:custGeom>
          <a:pattFill prst="ltDnDiag">
            <a:fgClr>
              <a:schemeClr val="bg1">
                <a:lumMod val="65000"/>
              </a:schemeClr>
            </a:fgClr>
            <a:bgClr>
              <a:schemeClr val="bg1">
                <a:lumMod val="50000"/>
              </a:schemeClr>
            </a:bgClr>
          </a:pattFill>
          <a:ln w="3175">
            <a:noFill/>
          </a:ln>
          <a:effectLst>
            <a:outerShdw blurRad="50800" dist="127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3200" rIns="91440" bIns="45720" numCol="1" spcCol="0" rtlCol="0" fromWordArt="0" anchor="t" anchorCtr="0" forceAA="0" compatLnSpc="1">
            <a:prstTxWarp prst="textNoShape">
              <a:avLst/>
            </a:prstTxWarp>
            <a:noAutofit/>
          </a:bodyPr>
          <a:lstStyle/>
          <a:p>
            <a:pPr algn="ctr"/>
            <a:endParaRPr lang="en-US" altLang="ko-KR" sz="900" b="1" dirty="0">
              <a:solidFill>
                <a:prstClr val="white"/>
              </a:solidFill>
              <a:latin typeface="+mn-ea"/>
            </a:endParaRPr>
          </a:p>
        </p:txBody>
      </p:sp>
      <p:cxnSp>
        <p:nvCxnSpPr>
          <p:cNvPr id="33" name="직선 연결선 32"/>
          <p:cNvCxnSpPr/>
          <p:nvPr/>
        </p:nvCxnSpPr>
        <p:spPr>
          <a:xfrm>
            <a:off x="576000" y="5043563"/>
            <a:ext cx="7992000" cy="0"/>
          </a:xfrm>
          <a:prstGeom prst="line">
            <a:avLst/>
          </a:prstGeom>
          <a:ln w="317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5" name="직사각형 34"/>
          <p:cNvSpPr/>
          <p:nvPr/>
        </p:nvSpPr>
        <p:spPr>
          <a:xfrm>
            <a:off x="4242817" y="4940664"/>
            <a:ext cx="658367" cy="226591"/>
          </a:xfrm>
          <a:prstGeom prst="rect">
            <a:avLst/>
          </a:prstGeom>
          <a:solidFill>
            <a:schemeClr val="bg1"/>
          </a:solidFill>
        </p:spPr>
        <p:txBody>
          <a:bodyPr wrap="none" lIns="72000" tIns="36000" rIns="72000" bIns="36000">
            <a:spAutoFit/>
          </a:bodyPr>
          <a:lstStyle/>
          <a:p>
            <a:pPr algn="ctr"/>
            <a:r>
              <a:rPr lang="ko-KR" altLang="en-US" sz="1000" dirty="0" smtClean="0">
                <a:solidFill>
                  <a:prstClr val="black">
                    <a:lumMod val="50000"/>
                    <a:lumOff val="50000"/>
                  </a:prstClr>
                </a:solidFill>
                <a:latin typeface="+mn-ea"/>
              </a:rPr>
              <a:t>추가자료</a:t>
            </a:r>
            <a:endParaRPr lang="en-US" altLang="ko-KR" sz="1000" dirty="0">
              <a:solidFill>
                <a:prstClr val="black">
                  <a:lumMod val="50000"/>
                  <a:lumOff val="50000"/>
                </a:prstClr>
              </a:solidFill>
              <a:latin typeface="+mn-ea"/>
            </a:endParaRPr>
          </a:p>
        </p:txBody>
      </p:sp>
      <p:graphicFrame>
        <p:nvGraphicFramePr>
          <p:cNvPr id="2" name="표 1"/>
          <p:cNvGraphicFramePr>
            <a:graphicFrameLocks noGrp="1"/>
          </p:cNvGraphicFramePr>
          <p:nvPr>
            <p:extLst>
              <p:ext uri="{D42A27DB-BD31-4B8C-83A1-F6EECF244321}">
                <p14:modId xmlns:p14="http://schemas.microsoft.com/office/powerpoint/2010/main" val="2982163157"/>
              </p:ext>
            </p:extLst>
          </p:nvPr>
        </p:nvGraphicFramePr>
        <p:xfrm>
          <a:off x="5868145" y="0"/>
          <a:ext cx="3275856" cy="288000"/>
        </p:xfrm>
        <a:graphic>
          <a:graphicData uri="http://schemas.openxmlformats.org/drawingml/2006/table">
            <a:tbl>
              <a:tblPr firstRow="1" bandRow="1">
                <a:tableStyleId>{5940675A-B579-460E-94D1-54222C63F5DA}</a:tableStyleId>
              </a:tblPr>
              <a:tblGrid>
                <a:gridCol w="601958"/>
                <a:gridCol w="838201"/>
                <a:gridCol w="817983"/>
                <a:gridCol w="1017714"/>
              </a:tblGrid>
              <a:tr h="288000">
                <a:tc>
                  <a:txBody>
                    <a:bodyPr/>
                    <a:lstStyle/>
                    <a:p>
                      <a:pPr algn="ctr" latinLnBrk="1"/>
                      <a:r>
                        <a:rPr lang="ko-KR" altLang="en-US" sz="1100" b="1" kern="1200" smtClean="0">
                          <a:solidFill>
                            <a:schemeClr val="tx1"/>
                          </a:solidFill>
                          <a:latin typeface="맑은 고딕" panose="020B0503020000020004" pitchFamily="50" charset="-127"/>
                          <a:ea typeface="맑은 고딕" panose="020B0503020000020004" pitchFamily="50" charset="-127"/>
                          <a:cs typeface="+mn-cs"/>
                        </a:rPr>
                        <a:t>이름</a:t>
                      </a:r>
                      <a:endParaRPr lang="ko-KR" altLang="en-US" sz="1100" b="1" kern="1200">
                        <a:solidFill>
                          <a:schemeClr val="tx1"/>
                        </a:solidFill>
                        <a:latin typeface="맑은 고딕" panose="020B0503020000020004" pitchFamily="50" charset="-127"/>
                        <a:ea typeface="맑은 고딕" panose="020B0503020000020004" pitchFamily="50" charset="-127"/>
                        <a:cs typeface="+mn-cs"/>
                      </a:endParaRPr>
                    </a:p>
                  </a:txBody>
                  <a:tcPr>
                    <a:lnL w="12700" cmpd="sng">
                      <a:noFill/>
                    </a:lnL>
                    <a:lnR w="31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pattFill prst="ltDnDiag">
                      <a:fgClr>
                        <a:schemeClr val="bg1">
                          <a:lumMod val="75000"/>
                        </a:schemeClr>
                      </a:fgClr>
                      <a:bgClr>
                        <a:schemeClr val="bg1">
                          <a:lumMod val="65000"/>
                        </a:schemeClr>
                      </a:bgClr>
                    </a:pattFill>
                  </a:tcPr>
                </a:tc>
                <a:tc>
                  <a:txBody>
                    <a:bodyPr/>
                    <a:lstStyle/>
                    <a:p>
                      <a:pPr algn="ctr" latinLnBrk="1"/>
                      <a:endParaRPr lang="ko-KR" altLang="en-US" sz="1100" b="1" kern="1200">
                        <a:solidFill>
                          <a:schemeClr val="tx1"/>
                        </a:solidFill>
                        <a:latin typeface="맑은 고딕" panose="020B0503020000020004" pitchFamily="50" charset="-127"/>
                        <a:ea typeface="맑은 고딕" panose="020B0503020000020004" pitchFamily="50" charset="-127"/>
                        <a:cs typeface="+mn-cs"/>
                      </a:endParaRP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pattFill prst="ltDnDiag">
                      <a:fgClr>
                        <a:schemeClr val="bg1">
                          <a:lumMod val="75000"/>
                        </a:schemeClr>
                      </a:fgClr>
                      <a:bgClr>
                        <a:schemeClr val="bg1">
                          <a:lumMod val="65000"/>
                        </a:schemeClr>
                      </a:bgClr>
                    </a:pattFill>
                  </a:tcPr>
                </a:tc>
                <a:tc>
                  <a:txBody>
                    <a:bodyPr/>
                    <a:lstStyle/>
                    <a:p>
                      <a:pPr algn="ctr" latinLnBrk="1"/>
                      <a:r>
                        <a:rPr lang="ko-KR" altLang="en-US" sz="1100" b="1" kern="1200" smtClean="0">
                          <a:solidFill>
                            <a:schemeClr val="tx1"/>
                          </a:solidFill>
                          <a:latin typeface="맑은 고딕" panose="020B0503020000020004" pitchFamily="50" charset="-127"/>
                          <a:ea typeface="맑은 고딕" panose="020B0503020000020004" pitchFamily="50" charset="-127"/>
                          <a:cs typeface="+mn-cs"/>
                        </a:rPr>
                        <a:t>수험번호</a:t>
                      </a:r>
                      <a:endParaRPr lang="ko-KR" altLang="en-US" sz="1100" b="1" kern="1200">
                        <a:solidFill>
                          <a:schemeClr val="tx1"/>
                        </a:solidFill>
                        <a:latin typeface="맑은 고딕" panose="020B0503020000020004" pitchFamily="50" charset="-127"/>
                        <a:ea typeface="맑은 고딕" panose="020B0503020000020004" pitchFamily="50" charset="-127"/>
                        <a:cs typeface="+mn-cs"/>
                      </a:endParaRP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pattFill prst="ltDnDiag">
                      <a:fgClr>
                        <a:schemeClr val="bg1">
                          <a:lumMod val="75000"/>
                        </a:schemeClr>
                      </a:fgClr>
                      <a:bgClr>
                        <a:schemeClr val="bg1">
                          <a:lumMod val="65000"/>
                        </a:schemeClr>
                      </a:bgClr>
                    </a:pattFill>
                  </a:tcPr>
                </a:tc>
                <a:tc>
                  <a:txBody>
                    <a:bodyPr/>
                    <a:lstStyle/>
                    <a:p>
                      <a:pPr algn="ctr" latinLnBrk="1"/>
                      <a:endParaRPr lang="ko-KR" altLang="en-US" sz="1100" b="1" kern="1200">
                        <a:solidFill>
                          <a:schemeClr val="tx1"/>
                        </a:solidFill>
                        <a:latin typeface="맑은 고딕" panose="020B0503020000020004" pitchFamily="50" charset="-127"/>
                        <a:ea typeface="맑은 고딕" panose="020B0503020000020004" pitchFamily="50" charset="-127"/>
                        <a:cs typeface="+mn-cs"/>
                      </a:endParaRPr>
                    </a:p>
                  </a:txBody>
                  <a:tcPr>
                    <a:lnL w="3175"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pattFill prst="ltDnDiag">
                      <a:fgClr>
                        <a:schemeClr val="bg1">
                          <a:lumMod val="75000"/>
                        </a:schemeClr>
                      </a:fgClr>
                      <a:bgClr>
                        <a:schemeClr val="bg1">
                          <a:lumMod val="65000"/>
                        </a:schemeClr>
                      </a:bgClr>
                    </a:pattFill>
                  </a:tcPr>
                </a:tc>
              </a:tr>
            </a:tbl>
          </a:graphicData>
        </a:graphic>
      </p:graphicFrame>
    </p:spTree>
    <p:extLst>
      <p:ext uri="{BB962C8B-B14F-4D97-AF65-F5344CB8AC3E}">
        <p14:creationId xmlns:p14="http://schemas.microsoft.com/office/powerpoint/2010/main" val="131174302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lumMod val="95000"/>
          </a:schemeClr>
        </a:solidFill>
        <a:ln w="3175">
          <a:solidFill>
            <a:schemeClr val="tx1">
              <a:lumMod val="65000"/>
              <a:lumOff val="35000"/>
            </a:schemeClr>
          </a:solidFill>
        </a:ln>
      </a:spPr>
      <a:bodyPr rtlCol="0" anchor="ctr"/>
      <a:lstStyle>
        <a:defPPr algn="ctr">
          <a:defRPr sz="1200" dirty="0" smtClean="0">
            <a:solidFill>
              <a:schemeClr val="tx1">
                <a:lumMod val="75000"/>
                <a:lumOff val="25000"/>
              </a:schemeClr>
            </a:solidFill>
            <a:latin typeface="나눔명조" pitchFamily="18" charset="-127"/>
            <a:ea typeface="나눔명조" pitchFamily="18" charset="-127"/>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47131</TotalTime>
  <Words>343</Words>
  <Application>Microsoft Office PowerPoint</Application>
  <PresentationFormat>화면 슬라이드 쇼(4:3)</PresentationFormat>
  <Paragraphs>23</Paragraphs>
  <Slides>1</Slides>
  <Notes>0</Notes>
  <HiddenSlides>0</HiddenSlides>
  <MMClips>0</MMClips>
  <ScaleCrop>false</ScaleCrop>
  <HeadingPairs>
    <vt:vector size="6" baseType="variant">
      <vt:variant>
        <vt:lpstr>사용한 글꼴</vt:lpstr>
      </vt:variant>
      <vt:variant>
        <vt:i4>8</vt:i4>
      </vt:variant>
      <vt:variant>
        <vt:lpstr>테마</vt:lpstr>
      </vt:variant>
      <vt:variant>
        <vt:i4>1</vt:i4>
      </vt:variant>
      <vt:variant>
        <vt:lpstr>슬라이드 제목</vt:lpstr>
      </vt:variant>
      <vt:variant>
        <vt:i4>1</vt:i4>
      </vt:variant>
    </vt:vector>
  </HeadingPairs>
  <TitlesOfParts>
    <vt:vector size="10" baseType="lpstr">
      <vt:lpstr>나눔명조 ExtraBold</vt:lpstr>
      <vt:lpstr>나눔바른고딕</vt:lpstr>
      <vt:lpstr>맑은 고딕</vt:lpstr>
      <vt:lpstr>산돌고딕 L</vt:lpstr>
      <vt:lpstr>산돌고딕B</vt:lpstr>
      <vt:lpstr>Arial</vt:lpstr>
      <vt:lpstr>Wingdings</vt:lpstr>
      <vt:lpstr>Wingdings 3</vt:lpstr>
      <vt:lpstr>Office 테마</vt:lpstr>
      <vt:lpstr>PowerPoint 프레젠테이션</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POSTECH</dc:creator>
  <cp:lastModifiedBy>hanna</cp:lastModifiedBy>
  <cp:revision>775</cp:revision>
  <cp:lastPrinted>2015-09-03T05:45:00Z</cp:lastPrinted>
  <dcterms:created xsi:type="dcterms:W3CDTF">2012-09-06T09:24:06Z</dcterms:created>
  <dcterms:modified xsi:type="dcterms:W3CDTF">2016-10-13T08:27:23Z</dcterms:modified>
</cp:coreProperties>
</file>