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6" r:id="rId1"/>
  </p:sldMasterIdLst>
  <p:notesMasterIdLst>
    <p:notesMasterId r:id="rId10"/>
  </p:notesMasterIdLst>
  <p:sldIdLst>
    <p:sldId id="271" r:id="rId2"/>
    <p:sldId id="479" r:id="rId3"/>
    <p:sldId id="478" r:id="rId4"/>
    <p:sldId id="480" r:id="rId5"/>
    <p:sldId id="411" r:id="rId6"/>
    <p:sldId id="471" r:id="rId7"/>
    <p:sldId id="330" r:id="rId8"/>
    <p:sldId id="356" r:id="rId9"/>
  </p:sldIdLst>
  <p:sldSz cx="12192000" cy="6858000"/>
  <p:notesSz cx="6858000" cy="9144000"/>
  <p:embeddedFontLst>
    <p:embeddedFont>
      <p:font typeface="나눔스퀘어 Bold" panose="020B0600000101010101" pitchFamily="50" charset="-127"/>
      <p:bold r:id="rId11"/>
    </p:embeddedFont>
    <p:embeddedFont>
      <p:font typeface="나눔스퀘어 ExtraBold" panose="020B0600000101010101" pitchFamily="50" charset="-127"/>
      <p:bold r:id="rId12"/>
    </p:embeddedFont>
    <p:embeddedFont>
      <p:font typeface="맑은 고딕" panose="020B0503020000020004" pitchFamily="50" charset="-127"/>
      <p:regular r:id="rId13"/>
      <p:bold r:id="rId1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" initials="a" lastIdx="1" clrIdx="0">
    <p:extLst>
      <p:ext uri="{19B8F6BF-5375-455C-9EA6-DF929625EA0E}">
        <p15:presenceInfo xmlns:p15="http://schemas.microsoft.com/office/powerpoint/2012/main" userId="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2F"/>
    <a:srgbClr val="AACBCE"/>
    <a:srgbClr val="FF3399"/>
    <a:srgbClr val="CCFF66"/>
    <a:srgbClr val="F1F61A"/>
    <a:srgbClr val="8DBABD"/>
    <a:srgbClr val="D0CECE"/>
    <a:srgbClr val="634EEA"/>
    <a:srgbClr val="BDBDFF"/>
    <a:srgbClr val="523B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0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36FB-C10C-479A-9DFD-15DEB134881C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4B5D5-48B7-4F94-AE9E-F3674E4400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00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351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79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이등변 삼각형 1"/>
          <p:cNvSpPr/>
          <p:nvPr userDrawn="1"/>
        </p:nvSpPr>
        <p:spPr>
          <a:xfrm rot="5400000">
            <a:off x="0" y="0"/>
            <a:ext cx="1080000" cy="1080000"/>
          </a:xfrm>
          <a:prstGeom prst="triangle">
            <a:avLst>
              <a:gd name="adj" fmla="val 0"/>
            </a:avLst>
          </a:prstGeom>
          <a:solidFill>
            <a:srgbClr val="8DB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이등변 삼각형 2"/>
          <p:cNvSpPr/>
          <p:nvPr userDrawn="1"/>
        </p:nvSpPr>
        <p:spPr>
          <a:xfrm rot="16200000">
            <a:off x="11112000" y="5778000"/>
            <a:ext cx="1080000" cy="1080000"/>
          </a:xfrm>
          <a:prstGeom prst="triangle">
            <a:avLst>
              <a:gd name="adj" fmla="val 0"/>
            </a:avLst>
          </a:prstGeom>
          <a:solidFill>
            <a:srgbClr val="8DB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6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878330" y="2769042"/>
            <a:ext cx="8435341" cy="1319917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0393" y="2828836"/>
            <a:ext cx="7951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7200" spc="-30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IP </a:t>
            </a:r>
            <a:r>
              <a:rPr lang="ko-KR" altLang="en-US" sz="7200" spc="-30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마스터 개인 </a:t>
            </a:r>
            <a:r>
              <a:rPr lang="ko-KR" altLang="en-US" sz="7200" spc="-300" dirty="0" err="1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과제지</a:t>
            </a:r>
            <a:endParaRPr lang="ko-KR" altLang="en-US" sz="7200" spc="-300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348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>
            <a:extLst>
              <a:ext uri="{FF2B5EF4-FFF2-40B4-BE49-F238E27FC236}">
                <a16:creationId xmlns:a16="http://schemas.microsoft.com/office/drawing/2014/main" id="{B3A32215-70BD-430B-B6AB-93EB5F952BF4}"/>
              </a:ext>
            </a:extLst>
          </p:cNvPr>
          <p:cNvSpPr>
            <a:spLocks noChangeAspect="1"/>
          </p:cNvSpPr>
          <p:nvPr/>
        </p:nvSpPr>
        <p:spPr>
          <a:xfrm>
            <a:off x="895077" y="2077494"/>
            <a:ext cx="1304348" cy="1304348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2000" spc="-80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멀티콥터</a:t>
            </a:r>
            <a:endParaRPr lang="en-US" altLang="ko-KR" sz="2000" spc="-8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en-US" altLang="ko-KR" sz="2000" spc="-80" dirty="0">
                <a:solidFill>
                  <a:schemeClr val="bg1">
                    <a:lumMod val="7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2000" spc="-80" dirty="0" err="1">
                <a:solidFill>
                  <a:schemeClr val="bg1">
                    <a:lumMod val="7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드론</a:t>
            </a:r>
            <a:r>
              <a:rPr lang="en-US" altLang="ko-KR" sz="2000" spc="-80" dirty="0">
                <a:solidFill>
                  <a:schemeClr val="bg1">
                    <a:lumMod val="7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A783C17F-647A-4CF4-9FD9-5EFDD381D34D}"/>
              </a:ext>
            </a:extLst>
          </p:cNvPr>
          <p:cNvSpPr>
            <a:spLocks noChangeAspect="1"/>
          </p:cNvSpPr>
          <p:nvPr/>
        </p:nvSpPr>
        <p:spPr>
          <a:xfrm>
            <a:off x="895077" y="3698547"/>
            <a:ext cx="1304348" cy="1304348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2000" spc="-8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인공지능</a:t>
            </a:r>
            <a:endParaRPr lang="en-US" altLang="ko-KR" sz="2000" spc="-8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4" name="직선 화살표 연결선 3">
            <a:extLst>
              <a:ext uri="{FF2B5EF4-FFF2-40B4-BE49-F238E27FC236}">
                <a16:creationId xmlns:a16="http://schemas.microsoft.com/office/drawing/2014/main" id="{1A3A1D12-41F9-425E-B617-B79F5E6DD68E}"/>
              </a:ext>
            </a:extLst>
          </p:cNvPr>
          <p:cNvCxnSpPr>
            <a:cxnSpLocks/>
            <a:endCxn id="6" idx="2"/>
          </p:cNvCxnSpPr>
          <p:nvPr/>
        </p:nvCxnSpPr>
        <p:spPr>
          <a:xfrm flipV="1">
            <a:off x="3053030" y="1451239"/>
            <a:ext cx="0" cy="4035930"/>
          </a:xfrm>
          <a:prstGeom prst="straightConnector1">
            <a:avLst/>
          </a:prstGeom>
          <a:ln w="57150">
            <a:solidFill>
              <a:srgbClr val="AACBC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id="{0B2B561D-5D96-48FC-AE5E-04129ED9CC5A}"/>
              </a:ext>
            </a:extLst>
          </p:cNvPr>
          <p:cNvCxnSpPr>
            <a:cxnSpLocks/>
          </p:cNvCxnSpPr>
          <p:nvPr/>
        </p:nvCxnSpPr>
        <p:spPr>
          <a:xfrm flipV="1">
            <a:off x="3037790" y="5461826"/>
            <a:ext cx="7227311" cy="8878"/>
          </a:xfrm>
          <a:prstGeom prst="straightConnector1">
            <a:avLst/>
          </a:prstGeom>
          <a:ln w="57150">
            <a:solidFill>
              <a:srgbClr val="AACBC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0649835-ACAB-49CD-9F5D-1FA47DE0A243}"/>
              </a:ext>
            </a:extLst>
          </p:cNvPr>
          <p:cNvSpPr txBox="1"/>
          <p:nvPr/>
        </p:nvSpPr>
        <p:spPr>
          <a:xfrm>
            <a:off x="2540710" y="1081907"/>
            <a:ext cx="102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출원건수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91AB32-2DEA-4B27-857B-989166938053}"/>
              </a:ext>
            </a:extLst>
          </p:cNvPr>
          <p:cNvSpPr txBox="1"/>
          <p:nvPr/>
        </p:nvSpPr>
        <p:spPr>
          <a:xfrm>
            <a:off x="10285369" y="5286038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연도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708CB1-0624-4BC3-8CC7-C924C7F52B2C}"/>
              </a:ext>
            </a:extLst>
          </p:cNvPr>
          <p:cNvSpPr txBox="1"/>
          <p:nvPr/>
        </p:nvSpPr>
        <p:spPr>
          <a:xfrm>
            <a:off x="4602469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10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4BECBB-0BB2-486C-8CA5-B350EC8E6248}"/>
              </a:ext>
            </a:extLst>
          </p:cNvPr>
          <p:cNvSpPr txBox="1"/>
          <p:nvPr/>
        </p:nvSpPr>
        <p:spPr>
          <a:xfrm>
            <a:off x="5108551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11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311079-9610-4566-9F4D-2D6B5B8AAC0D}"/>
              </a:ext>
            </a:extLst>
          </p:cNvPr>
          <p:cNvSpPr txBox="1"/>
          <p:nvPr/>
        </p:nvSpPr>
        <p:spPr>
          <a:xfrm>
            <a:off x="5614633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12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354D58-9AA1-4885-9412-0121D14B0D0E}"/>
              </a:ext>
            </a:extLst>
          </p:cNvPr>
          <p:cNvSpPr txBox="1"/>
          <p:nvPr/>
        </p:nvSpPr>
        <p:spPr>
          <a:xfrm>
            <a:off x="6120715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13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905500-A088-4CBC-8BBD-4A2B923DDA47}"/>
              </a:ext>
            </a:extLst>
          </p:cNvPr>
          <p:cNvSpPr txBox="1"/>
          <p:nvPr/>
        </p:nvSpPr>
        <p:spPr>
          <a:xfrm>
            <a:off x="6626797" y="5487169"/>
            <a:ext cx="466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14</a:t>
            </a:r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E115E8-2265-43B7-A3EF-3549F76F4DDA}"/>
              </a:ext>
            </a:extLst>
          </p:cNvPr>
          <p:cNvSpPr txBox="1"/>
          <p:nvPr/>
        </p:nvSpPr>
        <p:spPr>
          <a:xfrm>
            <a:off x="7132879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15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AB5971-EC82-4829-8736-A0C33F85A2E9}"/>
              </a:ext>
            </a:extLst>
          </p:cNvPr>
          <p:cNvSpPr txBox="1"/>
          <p:nvPr/>
        </p:nvSpPr>
        <p:spPr>
          <a:xfrm>
            <a:off x="7638961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16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6DDDDB-7A71-4F08-B0F0-ED0BE6FC8DD4}"/>
              </a:ext>
            </a:extLst>
          </p:cNvPr>
          <p:cNvSpPr txBox="1"/>
          <p:nvPr/>
        </p:nvSpPr>
        <p:spPr>
          <a:xfrm>
            <a:off x="8145043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17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00D605-5BBF-4BB1-B02D-218B9395EA22}"/>
              </a:ext>
            </a:extLst>
          </p:cNvPr>
          <p:cNvSpPr txBox="1"/>
          <p:nvPr/>
        </p:nvSpPr>
        <p:spPr>
          <a:xfrm>
            <a:off x="8651125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18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467A20-7B5E-49B1-8E55-77B2FD1A89B7}"/>
              </a:ext>
            </a:extLst>
          </p:cNvPr>
          <p:cNvSpPr txBox="1"/>
          <p:nvPr/>
        </p:nvSpPr>
        <p:spPr>
          <a:xfrm>
            <a:off x="9157207" y="5487169"/>
            <a:ext cx="466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19</a:t>
            </a:r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A594A2-1950-4AD4-BECA-8AB6F2F73B0E}"/>
              </a:ext>
            </a:extLst>
          </p:cNvPr>
          <p:cNvSpPr txBox="1"/>
          <p:nvPr/>
        </p:nvSpPr>
        <p:spPr>
          <a:xfrm>
            <a:off x="9663287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20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892650-77BA-46E7-AC16-0A91B4C586B7}"/>
              </a:ext>
            </a:extLst>
          </p:cNvPr>
          <p:cNvSpPr txBox="1"/>
          <p:nvPr/>
        </p:nvSpPr>
        <p:spPr>
          <a:xfrm>
            <a:off x="3084223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07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F4A1EE6-0DB6-4136-9591-907C555E61AC}"/>
              </a:ext>
            </a:extLst>
          </p:cNvPr>
          <p:cNvSpPr txBox="1"/>
          <p:nvPr/>
        </p:nvSpPr>
        <p:spPr>
          <a:xfrm>
            <a:off x="3590305" y="5487169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08</a:t>
            </a:r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A546E6-E169-4B0D-90CF-B15DE972B101}"/>
              </a:ext>
            </a:extLst>
          </p:cNvPr>
          <p:cNvSpPr txBox="1"/>
          <p:nvPr/>
        </p:nvSpPr>
        <p:spPr>
          <a:xfrm>
            <a:off x="4096387" y="5487169"/>
            <a:ext cx="466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09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1279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245" y="536197"/>
            <a:ext cx="5779509" cy="57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15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688ED073-DFF6-42D5-8620-9B4AB776FD4C}"/>
              </a:ext>
            </a:extLst>
          </p:cNvPr>
          <p:cNvGrpSpPr/>
          <p:nvPr/>
        </p:nvGrpSpPr>
        <p:grpSpPr>
          <a:xfrm>
            <a:off x="1912690" y="1593909"/>
            <a:ext cx="3456264" cy="3372374"/>
            <a:chOff x="1879134" y="1333850"/>
            <a:chExt cx="3456264" cy="3372374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DD6BB70C-F113-4CC7-990B-6C1E25A1D6C2}"/>
                </a:ext>
              </a:extLst>
            </p:cNvPr>
            <p:cNvSpPr/>
            <p:nvPr/>
          </p:nvSpPr>
          <p:spPr>
            <a:xfrm>
              <a:off x="1879134" y="1744910"/>
              <a:ext cx="3456264" cy="29613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" name="사각형: 둥근 모서리 1">
              <a:extLst>
                <a:ext uri="{FF2B5EF4-FFF2-40B4-BE49-F238E27FC236}">
                  <a16:creationId xmlns:a16="http://schemas.microsoft.com/office/drawing/2014/main" id="{B8EE2E8E-9787-42EC-ADFA-B95B84A9F002}"/>
                </a:ext>
              </a:extLst>
            </p:cNvPr>
            <p:cNvSpPr/>
            <p:nvPr/>
          </p:nvSpPr>
          <p:spPr>
            <a:xfrm>
              <a:off x="1879134" y="1333850"/>
              <a:ext cx="3456264" cy="453005"/>
            </a:xfrm>
            <a:prstGeom prst="roundRect">
              <a:avLst/>
            </a:prstGeom>
            <a:solidFill>
              <a:srgbClr val="AACBCE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917861F9-EBFF-4B29-8FFF-F48667CB3656}"/>
              </a:ext>
            </a:extLst>
          </p:cNvPr>
          <p:cNvGrpSpPr/>
          <p:nvPr/>
        </p:nvGrpSpPr>
        <p:grpSpPr>
          <a:xfrm>
            <a:off x="6561590" y="1593909"/>
            <a:ext cx="3456264" cy="3372374"/>
            <a:chOff x="1879134" y="1333850"/>
            <a:chExt cx="3456264" cy="3372374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B19C4F53-679C-44A5-B4F6-2CE5FA70FBC0}"/>
                </a:ext>
              </a:extLst>
            </p:cNvPr>
            <p:cNvSpPr/>
            <p:nvPr/>
          </p:nvSpPr>
          <p:spPr>
            <a:xfrm>
              <a:off x="1879134" y="1744910"/>
              <a:ext cx="3456264" cy="29613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사각형: 둥근 모서리 8">
              <a:extLst>
                <a:ext uri="{FF2B5EF4-FFF2-40B4-BE49-F238E27FC236}">
                  <a16:creationId xmlns:a16="http://schemas.microsoft.com/office/drawing/2014/main" id="{466A76BC-510A-43E9-842A-A46327420DFE}"/>
                </a:ext>
              </a:extLst>
            </p:cNvPr>
            <p:cNvSpPr/>
            <p:nvPr/>
          </p:nvSpPr>
          <p:spPr>
            <a:xfrm>
              <a:off x="1879134" y="1333850"/>
              <a:ext cx="3456264" cy="453005"/>
            </a:xfrm>
            <a:prstGeom prst="roundRect">
              <a:avLst/>
            </a:prstGeom>
            <a:solidFill>
              <a:srgbClr val="AACBCE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A7CBBDD6-7B50-49FE-8090-5CB552124859}"/>
              </a:ext>
            </a:extLst>
          </p:cNvPr>
          <p:cNvSpPr txBox="1"/>
          <p:nvPr/>
        </p:nvSpPr>
        <p:spPr>
          <a:xfrm>
            <a:off x="2964996" y="1593909"/>
            <a:ext cx="135165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5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입체상표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649BE6-2F3A-4A19-ACDE-F7F0A8655481}"/>
              </a:ext>
            </a:extLst>
          </p:cNvPr>
          <p:cNvSpPr txBox="1"/>
          <p:nvPr/>
        </p:nvSpPr>
        <p:spPr>
          <a:xfrm>
            <a:off x="6950252" y="1593909"/>
            <a:ext cx="267894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5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색채만으로 된 상표</a:t>
            </a:r>
          </a:p>
        </p:txBody>
      </p:sp>
    </p:spTree>
    <p:extLst>
      <p:ext uri="{BB962C8B-B14F-4D97-AF65-F5344CB8AC3E}">
        <p14:creationId xmlns:p14="http://schemas.microsoft.com/office/powerpoint/2010/main" val="2923204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32" y="252708"/>
            <a:ext cx="9242337" cy="635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51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005" y="621548"/>
            <a:ext cx="9851990" cy="561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6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66806" y="669982"/>
            <a:ext cx="11737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/>
              <a:t>Quiz</a:t>
            </a:r>
            <a:endParaRPr lang="ko-KR" alt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67719" y="1547146"/>
            <a:ext cx="108189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 err="1"/>
              <a:t>키프리스에서</a:t>
            </a:r>
            <a:r>
              <a:rPr lang="ko-KR" altLang="en-US" sz="3000" b="1" dirty="0"/>
              <a:t> 이용할 수 있는 정보 검색 기호를 작성하시오</a:t>
            </a:r>
            <a:r>
              <a:rPr lang="en-US" altLang="ko-KR" sz="3000" b="1" dirty="0"/>
              <a:t>.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23201" y="2921834"/>
            <a:ext cx="666881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음식도 디자인으로 보호할 수 있다</a:t>
            </a:r>
            <a:r>
              <a:rPr lang="en-US" altLang="ko-KR" sz="3000" b="1" dirty="0"/>
              <a:t>.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900698" y="2880269"/>
            <a:ext cx="14945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( O,  X)</a:t>
            </a:r>
            <a:endParaRPr lang="ko-KR" altLang="en-US" sz="3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23201" y="3909424"/>
            <a:ext cx="506901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상표의 종류가 </a:t>
            </a:r>
            <a:r>
              <a:rPr lang="ko-KR" altLang="en-US" sz="3000" b="1" u="sng" dirty="0"/>
              <a:t>아닌</a:t>
            </a:r>
            <a:r>
              <a:rPr lang="ko-KR" altLang="en-US" sz="3000" b="1" dirty="0"/>
              <a:t> 것은</a:t>
            </a:r>
            <a:r>
              <a:rPr lang="en-US" altLang="ko-KR" sz="3000" b="1" dirty="0"/>
              <a:t>?</a:t>
            </a:r>
            <a:endParaRPr lang="ko-KR" altLang="en-US" sz="3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23201" y="2101144"/>
            <a:ext cx="66543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(                                              )</a:t>
            </a:r>
            <a:endParaRPr lang="ko-KR" altLang="en-US" sz="30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232791" y="4463422"/>
            <a:ext cx="175881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/>
              <a:t>냄새</a:t>
            </a:r>
            <a:endParaRPr lang="en-US" altLang="ko-KR" sz="2200" dirty="0"/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/>
              <a:t>색채</a:t>
            </a:r>
            <a:endParaRPr lang="en-US" altLang="ko-KR" sz="2200" dirty="0"/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/>
              <a:t>디자인</a:t>
            </a:r>
            <a:endParaRPr lang="en-US" altLang="ko-KR" sz="2200" dirty="0"/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 err="1"/>
              <a:t>지역명칭</a:t>
            </a:r>
            <a:r>
              <a:rPr lang="en-US" altLang="ko-KR" sz="2200" dirty="0"/>
              <a:t> 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008497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66806" y="669982"/>
            <a:ext cx="11737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/>
              <a:t>Quiz</a:t>
            </a:r>
            <a:endParaRPr lang="ko-KR" alt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67719" y="1547146"/>
            <a:ext cx="86950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디자인 등록 번호는 </a:t>
            </a:r>
            <a:r>
              <a:rPr lang="en-US" altLang="ko-KR" sz="3000" b="1" dirty="0"/>
              <a:t>(             )</a:t>
            </a:r>
            <a:r>
              <a:rPr lang="ko-KR" altLang="en-US" sz="3000" b="1" dirty="0"/>
              <a:t>으로 시작한다</a:t>
            </a:r>
            <a:r>
              <a:rPr lang="en-US" altLang="ko-KR" sz="3000" b="1" dirty="0"/>
              <a:t>.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23201" y="2921834"/>
            <a:ext cx="75119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지식재산권에 대한 설명으로 옳은 것은</a:t>
            </a:r>
            <a:r>
              <a:rPr lang="en-US" altLang="ko-KR" sz="3000" b="1" dirty="0"/>
              <a:t>?</a:t>
            </a:r>
            <a:endParaRPr lang="ko-KR" altLang="en-US" sz="3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93602" y="3627399"/>
            <a:ext cx="610615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/>
              <a:t>발명은 특허로만 보호할 수 있다</a:t>
            </a:r>
            <a:r>
              <a:rPr lang="en-US" altLang="ko-KR" sz="2200" dirty="0"/>
              <a:t>.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/>
              <a:t>개그맨의 유행어도 상표로 보호할 수 있다</a:t>
            </a:r>
            <a:r>
              <a:rPr lang="en-US" altLang="ko-KR" sz="2200" dirty="0"/>
              <a:t>.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 err="1"/>
              <a:t>키프리스에서는</a:t>
            </a:r>
            <a:r>
              <a:rPr lang="ko-KR" altLang="en-US" sz="2200" dirty="0"/>
              <a:t> 특허 검색만 가능하다</a:t>
            </a:r>
            <a:r>
              <a:rPr lang="en-US" altLang="ko-KR" sz="2200" dirty="0"/>
              <a:t>.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ko-KR" altLang="en-US" sz="2200" dirty="0"/>
              <a:t>상표는 보호기간이 </a:t>
            </a:r>
            <a:r>
              <a:rPr lang="en-US" altLang="ko-KR" sz="2200" dirty="0"/>
              <a:t>20</a:t>
            </a:r>
            <a:r>
              <a:rPr lang="ko-KR" altLang="en-US" sz="2200" dirty="0"/>
              <a:t>년이다</a:t>
            </a:r>
            <a:r>
              <a:rPr lang="en-US" altLang="ko-KR" sz="2200" dirty="0"/>
              <a:t>.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37130325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ctr">
          <a:defRPr sz="4000" dirty="0" smtClean="0">
            <a:latin typeface="나눔스퀘어 ExtraBold" panose="020B0600000101010101" pitchFamily="50" charset="-127"/>
            <a:ea typeface="나눔스퀘어 ExtraBold" panose="020B0600000101010101" pitchFamily="50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2354</TotalTime>
  <Words>109</Words>
  <Application>Microsoft Office PowerPoint</Application>
  <PresentationFormat>와이드스크린</PresentationFormat>
  <Paragraphs>39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Arial</vt:lpstr>
      <vt:lpstr>나눔스퀘어 Bold</vt:lpstr>
      <vt:lpstr>나눔스퀘어 ExtraBold</vt:lpstr>
      <vt:lpstr>맑은 고딕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hyeran kang</dc:creator>
  <cp:lastModifiedBy>user</cp:lastModifiedBy>
  <cp:revision>183</cp:revision>
  <dcterms:created xsi:type="dcterms:W3CDTF">2017-05-29T09:12:16Z</dcterms:created>
  <dcterms:modified xsi:type="dcterms:W3CDTF">2021-10-15T01:48:20Z</dcterms:modified>
</cp:coreProperties>
</file>