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6" r:id="rId1"/>
  </p:sldMasterIdLst>
  <p:notesMasterIdLst>
    <p:notesMasterId r:id="rId6"/>
  </p:notesMasterIdLst>
  <p:sldIdLst>
    <p:sldId id="271" r:id="rId2"/>
    <p:sldId id="375" r:id="rId3"/>
    <p:sldId id="428" r:id="rId4"/>
    <p:sldId id="441" r:id="rId5"/>
  </p:sldIdLst>
  <p:sldSz cx="12192000" cy="6858000"/>
  <p:notesSz cx="6858000" cy="9144000"/>
  <p:embeddedFontLst>
    <p:embeddedFont>
      <p:font typeface="나눔고딕 ExtraBold" panose="020D0904000000000000" pitchFamily="50" charset="-127"/>
      <p:bold r:id="rId7"/>
    </p:embeddedFont>
    <p:embeddedFont>
      <p:font typeface="나눔스퀘어 Bold" panose="020B0600000101010101" pitchFamily="50" charset="-127"/>
      <p:bold r:id="rId8"/>
    </p:embeddedFont>
    <p:embeddedFont>
      <p:font typeface="나눔스퀘어 ExtraBold" panose="020B0600000101010101" pitchFamily="50" charset="-127"/>
      <p:bold r:id="rId9"/>
    </p:embeddedFont>
    <p:embeddedFont>
      <p:font typeface="맑은 고딕" panose="020B0503020000020004" pitchFamily="50" charset="-127"/>
      <p:regular r:id="rId10"/>
      <p:bold r:id="rId1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" initials="a" lastIdx="1" clrIdx="0">
    <p:extLst>
      <p:ext uri="{19B8F6BF-5375-455C-9EA6-DF929625EA0E}">
        <p15:presenceInfo xmlns:p15="http://schemas.microsoft.com/office/powerpoint/2012/main" userId="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AACBCE"/>
    <a:srgbClr val="CCFF66"/>
    <a:srgbClr val="F1F61A"/>
    <a:srgbClr val="8DBABD"/>
    <a:srgbClr val="00002F"/>
    <a:srgbClr val="D0CECE"/>
    <a:srgbClr val="634EEA"/>
    <a:srgbClr val="BDBDFF"/>
    <a:srgbClr val="523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02" autoAdjust="0"/>
    <p:restoredTop sz="94660"/>
  </p:normalViewPr>
  <p:slideViewPr>
    <p:cSldViewPr snapToGrid="0">
      <p:cViewPr varScale="1">
        <p:scale>
          <a:sx n="86" d="100"/>
          <a:sy n="86" d="100"/>
        </p:scale>
        <p:origin x="6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36FB-C10C-479A-9DFD-15DEB134881C}" type="datetimeFigureOut">
              <a:rPr lang="ko-KR" altLang="en-US" smtClean="0"/>
              <a:t>2021-10-14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4B5D5-48B7-4F94-AE9E-F3674E4400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004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51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79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이등변 삼각형 1"/>
          <p:cNvSpPr/>
          <p:nvPr userDrawn="1"/>
        </p:nvSpPr>
        <p:spPr>
          <a:xfrm rot="5400000">
            <a:off x="0" y="0"/>
            <a:ext cx="1080000" cy="1080000"/>
          </a:xfrm>
          <a:prstGeom prst="triangle">
            <a:avLst>
              <a:gd name="adj" fmla="val 0"/>
            </a:avLst>
          </a:prstGeom>
          <a:solidFill>
            <a:srgbClr val="8DB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이등변 삼각형 2"/>
          <p:cNvSpPr/>
          <p:nvPr userDrawn="1"/>
        </p:nvSpPr>
        <p:spPr>
          <a:xfrm rot="16200000">
            <a:off x="11112000" y="5778000"/>
            <a:ext cx="1080000" cy="1080000"/>
          </a:xfrm>
          <a:prstGeom prst="triangle">
            <a:avLst>
              <a:gd name="adj" fmla="val 0"/>
            </a:avLst>
          </a:prstGeom>
          <a:solidFill>
            <a:srgbClr val="8DB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6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878330" y="2769042"/>
            <a:ext cx="8435341" cy="1319917"/>
          </a:xfrm>
          <a:prstGeom prst="rect">
            <a:avLst/>
          </a:prstGeom>
          <a:solidFill>
            <a:srgbClr val="8DBABD"/>
          </a:solidFill>
          <a:ln>
            <a:solidFill>
              <a:srgbClr val="8DBA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21143" y="2828836"/>
            <a:ext cx="71497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7200" spc="-30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IP </a:t>
            </a:r>
            <a:r>
              <a:rPr lang="ko-KR" altLang="en-US" sz="7200" spc="-30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마스터 팀 </a:t>
            </a:r>
            <a:r>
              <a:rPr lang="ko-KR" altLang="en-US" sz="7200" spc="-300" dirty="0" err="1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과제지</a:t>
            </a:r>
            <a:endParaRPr lang="ko-KR" altLang="en-US" sz="7200" spc="-300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348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2" t="4606" r="9085" b="5818"/>
          <a:stretch/>
        </p:blipFill>
        <p:spPr>
          <a:xfrm>
            <a:off x="3893127" y="0"/>
            <a:ext cx="4405746" cy="68256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84108" y="1978430"/>
            <a:ext cx="29835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dirty="0">
                <a:solidFill>
                  <a:srgbClr val="FF3399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한글파일제공</a:t>
            </a:r>
          </a:p>
        </p:txBody>
      </p:sp>
    </p:spTree>
    <p:extLst>
      <p:ext uri="{BB962C8B-B14F-4D97-AF65-F5344CB8AC3E}">
        <p14:creationId xmlns:p14="http://schemas.microsoft.com/office/powerpoint/2010/main" val="359298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1156988" y="406401"/>
            <a:ext cx="98780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5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보통명사처럼 사용하는 상표 조사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489497" y="1402990"/>
            <a:ext cx="9213006" cy="5080825"/>
            <a:chOff x="1387451" y="1580789"/>
            <a:chExt cx="9213006" cy="5080825"/>
          </a:xfrm>
        </p:grpSpPr>
        <p:sp>
          <p:nvSpPr>
            <p:cNvPr id="4" name="직사각형 3"/>
            <p:cNvSpPr/>
            <p:nvPr/>
          </p:nvSpPr>
          <p:spPr>
            <a:xfrm>
              <a:off x="1387451" y="1580789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387451" y="4181142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541404" y="1580789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540308" y="4206589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7695357" y="1590818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95357" y="4206589"/>
              <a:ext cx="2905100" cy="245502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59492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089" y="322819"/>
            <a:ext cx="10851821" cy="621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7180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ctr">
          <a:defRPr sz="4000" dirty="0" smtClean="0">
            <a:latin typeface="나눔스퀘어 ExtraBold" panose="020B0600000101010101" pitchFamily="50" charset="-127"/>
            <a:ea typeface="나눔스퀘어 ExtraBold" panose="020B0600000101010101" pitchFamily="50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2436</TotalTime>
  <Words>9</Words>
  <Application>Microsoft Office PowerPoint</Application>
  <PresentationFormat>와이드스크린</PresentationFormat>
  <Paragraphs>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나눔고딕 ExtraBold</vt:lpstr>
      <vt:lpstr>맑은 고딕</vt:lpstr>
      <vt:lpstr>나눔스퀘어 Bold</vt:lpstr>
      <vt:lpstr>나눔스퀘어 ExtraBold</vt:lpstr>
      <vt:lpstr>Arial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hyeran kang</dc:creator>
  <cp:lastModifiedBy>user</cp:lastModifiedBy>
  <cp:revision>185</cp:revision>
  <dcterms:created xsi:type="dcterms:W3CDTF">2017-05-29T09:12:16Z</dcterms:created>
  <dcterms:modified xsi:type="dcterms:W3CDTF">2021-10-14T01:41:59Z</dcterms:modified>
</cp:coreProperties>
</file>