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499" r:id="rId2"/>
  </p:sldIdLst>
  <p:sldSz cx="9144000" cy="6858000" type="screen4x3"/>
  <p:notesSz cx="6805613" cy="9939338"/>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8080"/>
    <a:srgbClr val="969696"/>
    <a:srgbClr val="D2D2D2"/>
    <a:srgbClr val="C8C8C8"/>
    <a:srgbClr val="FAFAFA"/>
    <a:srgbClr val="777777"/>
    <a:srgbClr val="C0C0C0"/>
    <a:srgbClr val="EAEAEA"/>
    <a:srgbClr val="B40000"/>
    <a:srgbClr val="FBFB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스타일 없음, 표 눈금">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091" autoAdjust="0"/>
    <p:restoredTop sz="94014" autoAdjust="0"/>
  </p:normalViewPr>
  <p:slideViewPr>
    <p:cSldViewPr>
      <p:cViewPr varScale="1">
        <p:scale>
          <a:sx n="116" d="100"/>
          <a:sy n="116" d="100"/>
        </p:scale>
        <p:origin x="2384" y="17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2" d="100"/>
          <a:sy n="82" d="100"/>
        </p:scale>
        <p:origin x="363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sz="quarter" idx="1"/>
          </p:nvPr>
        </p:nvSpPr>
        <p:spPr>
          <a:xfrm>
            <a:off x="3854450" y="0"/>
            <a:ext cx="2949575" cy="498475"/>
          </a:xfrm>
          <a:prstGeom prst="rect">
            <a:avLst/>
          </a:prstGeom>
        </p:spPr>
        <p:txBody>
          <a:bodyPr vert="horz" lIns="91440" tIns="45720" rIns="91440" bIns="45720" rtlCol="0"/>
          <a:lstStyle>
            <a:lvl1pPr algn="r">
              <a:defRPr sz="1200"/>
            </a:lvl1pPr>
          </a:lstStyle>
          <a:p>
            <a:fld id="{B4F9A8F4-3585-40E8-B7F6-4952B45E0AA0}" type="datetimeFigureOut">
              <a:rPr lang="ko-KR" altLang="en-US" smtClean="0"/>
              <a:t>2021. 10. 15.</a:t>
            </a:fld>
            <a:endParaRPr lang="ko-KR" altLang="en-US"/>
          </a:p>
        </p:txBody>
      </p:sp>
      <p:sp>
        <p:nvSpPr>
          <p:cNvPr id="4" name="바닥글 개체 틀 3"/>
          <p:cNvSpPr>
            <a:spLocks noGrp="1"/>
          </p:cNvSpPr>
          <p:nvPr>
            <p:ph type="ftr" sz="quarter" idx="2"/>
          </p:nvPr>
        </p:nvSpPr>
        <p:spPr>
          <a:xfrm>
            <a:off x="0" y="9440863"/>
            <a:ext cx="2949575" cy="498475"/>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3854450" y="9440863"/>
            <a:ext cx="2949575" cy="498475"/>
          </a:xfrm>
          <a:prstGeom prst="rect">
            <a:avLst/>
          </a:prstGeom>
        </p:spPr>
        <p:txBody>
          <a:bodyPr vert="horz" lIns="91440" tIns="45720" rIns="91440" bIns="45720" rtlCol="0" anchor="b"/>
          <a:lstStyle>
            <a:lvl1pPr algn="r">
              <a:defRPr sz="1200"/>
            </a:lvl1pPr>
          </a:lstStyle>
          <a:p>
            <a:fld id="{4A60D052-D616-4958-82CE-35A4E61ACFAE}" type="slidenum">
              <a:rPr lang="ko-KR" altLang="en-US" smtClean="0"/>
              <a:t>‹#›</a:t>
            </a:fld>
            <a:endParaRPr lang="ko-KR" altLang="en-US"/>
          </a:p>
        </p:txBody>
      </p:sp>
    </p:spTree>
    <p:extLst>
      <p:ext uri="{BB962C8B-B14F-4D97-AF65-F5344CB8AC3E}">
        <p14:creationId xmlns:p14="http://schemas.microsoft.com/office/powerpoint/2010/main" val="24284692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9099" cy="496967"/>
          </a:xfrm>
          <a:prstGeom prst="rect">
            <a:avLst/>
          </a:prstGeom>
        </p:spPr>
        <p:txBody>
          <a:bodyPr vert="horz" lIns="91440" tIns="45720" rIns="91440" bIns="45720" rtlCol="0"/>
          <a:lstStyle>
            <a:lvl1pPr algn="l">
              <a:defRPr sz="1200"/>
            </a:lvl1pPr>
          </a:lstStyle>
          <a:p>
            <a:endParaRPr lang="ko-KR" altLang="en-US" dirty="0"/>
          </a:p>
        </p:txBody>
      </p:sp>
      <p:sp>
        <p:nvSpPr>
          <p:cNvPr id="3" name="날짜 개체 틀 2"/>
          <p:cNvSpPr>
            <a:spLocks noGrp="1"/>
          </p:cNvSpPr>
          <p:nvPr>
            <p:ph type="dt" idx="1"/>
          </p:nvPr>
        </p:nvSpPr>
        <p:spPr>
          <a:xfrm>
            <a:off x="3854939" y="0"/>
            <a:ext cx="2949099" cy="496967"/>
          </a:xfrm>
          <a:prstGeom prst="rect">
            <a:avLst/>
          </a:prstGeom>
        </p:spPr>
        <p:txBody>
          <a:bodyPr vert="horz" lIns="91440" tIns="45720" rIns="91440" bIns="45720" rtlCol="0"/>
          <a:lstStyle>
            <a:lvl1pPr algn="r">
              <a:defRPr sz="1200"/>
            </a:lvl1pPr>
          </a:lstStyle>
          <a:p>
            <a:fld id="{4950FE68-F5CF-4839-A821-07FC9E45F393}" type="datetimeFigureOut">
              <a:rPr lang="ko-KR" altLang="en-US" smtClean="0"/>
              <a:t>2021. 10. 15.</a:t>
            </a:fld>
            <a:endParaRPr lang="ko-KR" altLang="en-US" dirty="0"/>
          </a:p>
        </p:txBody>
      </p:sp>
      <p:sp>
        <p:nvSpPr>
          <p:cNvPr id="4" name="슬라이드 이미지 개체 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endParaRPr lang="ko-KR" altLang="en-US" dirty="0"/>
          </a:p>
        </p:txBody>
      </p:sp>
      <p:sp>
        <p:nvSpPr>
          <p:cNvPr id="5" name="슬라이드 노트 개체 틀 4"/>
          <p:cNvSpPr>
            <a:spLocks noGrp="1"/>
          </p:cNvSpPr>
          <p:nvPr>
            <p:ph type="body" sz="quarter" idx="3"/>
          </p:nvPr>
        </p:nvSpPr>
        <p:spPr>
          <a:xfrm>
            <a:off x="680562" y="4721186"/>
            <a:ext cx="5444490" cy="4472702"/>
          </a:xfrm>
          <a:prstGeom prst="rect">
            <a:avLst/>
          </a:prstGeom>
        </p:spPr>
        <p:txBody>
          <a:bodyPr vert="horz" lIns="91440" tIns="45720" rIns="91440" bIns="45720" rtlCol="0"/>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9440646"/>
            <a:ext cx="2949099" cy="496967"/>
          </a:xfrm>
          <a:prstGeom prst="rect">
            <a:avLst/>
          </a:prstGeom>
        </p:spPr>
        <p:txBody>
          <a:bodyPr vert="horz" lIns="91440" tIns="45720" rIns="91440" bIns="45720" rtlCol="0" anchor="b"/>
          <a:lstStyle>
            <a:lvl1pPr algn="l">
              <a:defRPr sz="1200"/>
            </a:lvl1pPr>
          </a:lstStyle>
          <a:p>
            <a:endParaRPr lang="ko-KR" altLang="en-US" dirty="0"/>
          </a:p>
        </p:txBody>
      </p:sp>
      <p:sp>
        <p:nvSpPr>
          <p:cNvPr id="7" name="슬라이드 번호 개체 틀 6"/>
          <p:cNvSpPr>
            <a:spLocks noGrp="1"/>
          </p:cNvSpPr>
          <p:nvPr>
            <p:ph type="sldNum" sz="quarter" idx="5"/>
          </p:nvPr>
        </p:nvSpPr>
        <p:spPr>
          <a:xfrm>
            <a:off x="3854939" y="9440646"/>
            <a:ext cx="2949099" cy="496967"/>
          </a:xfrm>
          <a:prstGeom prst="rect">
            <a:avLst/>
          </a:prstGeom>
        </p:spPr>
        <p:txBody>
          <a:bodyPr vert="horz" lIns="91440" tIns="45720" rIns="91440" bIns="45720" rtlCol="0" anchor="b"/>
          <a:lstStyle>
            <a:lvl1pPr algn="r">
              <a:defRPr sz="1200"/>
            </a:lvl1pPr>
          </a:lstStyle>
          <a:p>
            <a:fld id="{0FCACCAB-FCA3-4964-9636-EBCC96A4540D}" type="slidenum">
              <a:rPr lang="ko-KR" altLang="en-US" smtClean="0"/>
              <a:t>‹#›</a:t>
            </a:fld>
            <a:endParaRPr lang="ko-KR" altLang="en-US" dirty="0"/>
          </a:p>
        </p:txBody>
      </p:sp>
    </p:spTree>
    <p:extLst>
      <p:ext uri="{BB962C8B-B14F-4D97-AF65-F5344CB8AC3E}">
        <p14:creationId xmlns:p14="http://schemas.microsoft.com/office/powerpoint/2010/main" val="410666876"/>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bg>
      <p:bgPr>
        <a:solidFill>
          <a:schemeClr val="bg1"/>
        </a:solidFill>
        <a:effectLst/>
      </p:bgPr>
    </p:bg>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a:t>마스터 제목 스타일 편집</a:t>
            </a:r>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a:t>마스터 부제목 스타일 편집</a:t>
            </a:r>
          </a:p>
        </p:txBody>
      </p:sp>
      <p:sp>
        <p:nvSpPr>
          <p:cNvPr id="4" name="TextBox 3"/>
          <p:cNvSpPr txBox="1"/>
          <p:nvPr userDrawn="1"/>
        </p:nvSpPr>
        <p:spPr>
          <a:xfrm>
            <a:off x="2882276" y="6453336"/>
            <a:ext cx="3379451" cy="269304"/>
          </a:xfrm>
          <a:prstGeom prst="rect">
            <a:avLst/>
          </a:prstGeom>
          <a:noFill/>
        </p:spPr>
        <p:txBody>
          <a:bodyPr wrap="none" rtlCol="0">
            <a:spAutoFit/>
          </a:bodyPr>
          <a:lstStyle/>
          <a:p>
            <a:pPr algn="ctr"/>
            <a:r>
              <a:rPr lang="en-US" altLang="ko-KR" sz="1150" spc="-120" baseline="0" dirty="0">
                <a:solidFill>
                  <a:srgbClr val="808080"/>
                </a:solidFill>
                <a:latin typeface="나눔바른고딕" panose="020B0603020101020101" pitchFamily="50" charset="-127"/>
                <a:ea typeface="나눔바른고딕" panose="020B0603020101020101" pitchFamily="50" charset="-127"/>
              </a:rPr>
              <a:t>|    </a:t>
            </a:r>
            <a:r>
              <a:rPr lang="ko-KR" altLang="en-US" sz="1150" spc="-120" baseline="0" dirty="0" err="1">
                <a:solidFill>
                  <a:srgbClr val="808080"/>
                </a:solidFill>
                <a:latin typeface="나눔바른고딕" panose="020B0603020101020101" pitchFamily="50" charset="-127"/>
                <a:ea typeface="나눔바른고딕" panose="020B0603020101020101" pitchFamily="50" charset="-127"/>
              </a:rPr>
              <a:t>포스텍</a:t>
            </a:r>
            <a:r>
              <a:rPr lang="ko-KR" altLang="en-US" sz="1150" spc="-120" baseline="0" dirty="0">
                <a:solidFill>
                  <a:srgbClr val="808080"/>
                </a:solidFill>
                <a:latin typeface="나눔바른고딕" panose="020B0603020101020101" pitchFamily="50" charset="-127"/>
                <a:ea typeface="나눔바른고딕" panose="020B0603020101020101" pitchFamily="50" charset="-127"/>
              </a:rPr>
              <a:t> 영재기업인교육원    </a:t>
            </a:r>
            <a:r>
              <a:rPr lang="en-US" altLang="ko-KR" sz="1150" spc="-120" baseline="0" dirty="0">
                <a:solidFill>
                  <a:srgbClr val="808080"/>
                </a:solidFill>
                <a:latin typeface="나눔바른고딕" panose="020B0603020101020101" pitchFamily="50" charset="-127"/>
                <a:ea typeface="나눔바른고딕" panose="020B0603020101020101" pitchFamily="50" charset="-127"/>
              </a:rPr>
              <a:t>|    </a:t>
            </a:r>
            <a:r>
              <a:rPr lang="ko-KR" altLang="en-US" sz="1150" spc="-120" baseline="0" dirty="0">
                <a:solidFill>
                  <a:srgbClr val="808080"/>
                </a:solidFill>
                <a:latin typeface="나눔바른고딕" panose="020B0603020101020101" pitchFamily="50" charset="-127"/>
                <a:ea typeface="나눔바른고딕" panose="020B0603020101020101" pitchFamily="50" charset="-127"/>
              </a:rPr>
              <a:t>한국발명진흥회    </a:t>
            </a:r>
            <a:r>
              <a:rPr lang="en-US" altLang="ko-KR" sz="1150" spc="-120" baseline="0" dirty="0">
                <a:solidFill>
                  <a:srgbClr val="808080"/>
                </a:solidFill>
                <a:latin typeface="나눔바른고딕" panose="020B0603020101020101" pitchFamily="50" charset="-127"/>
                <a:ea typeface="나눔바른고딕" panose="020B0603020101020101" pitchFamily="50" charset="-127"/>
              </a:rPr>
              <a:t>|    </a:t>
            </a:r>
            <a:r>
              <a:rPr lang="ko-KR" altLang="en-US" sz="1150" spc="-120" baseline="0" dirty="0">
                <a:solidFill>
                  <a:srgbClr val="808080"/>
                </a:solidFill>
                <a:latin typeface="나눔바른고딕" panose="020B0603020101020101" pitchFamily="50" charset="-127"/>
                <a:ea typeface="나눔바른고딕" panose="020B0603020101020101" pitchFamily="50" charset="-127"/>
              </a:rPr>
              <a:t>특허청    </a:t>
            </a:r>
            <a:r>
              <a:rPr lang="en-US" altLang="ko-KR" sz="1150" spc="-120" baseline="0" dirty="0">
                <a:solidFill>
                  <a:srgbClr val="808080"/>
                </a:solidFill>
                <a:latin typeface="나눔바른고딕" panose="020B0603020101020101" pitchFamily="50" charset="-127"/>
                <a:ea typeface="나눔바른고딕" panose="020B0603020101020101" pitchFamily="50" charset="-127"/>
              </a:rPr>
              <a:t>|</a:t>
            </a:r>
            <a:endParaRPr lang="ko-KR" altLang="en-US" sz="1150" spc="-120" baseline="0" dirty="0">
              <a:solidFill>
                <a:srgbClr val="808080"/>
              </a:solidFill>
              <a:latin typeface="나눔바른고딕" panose="020B0603020101020101" pitchFamily="50" charset="-127"/>
              <a:ea typeface="나눔바른고딕" panose="020B0603020101020101" pitchFamily="50" charset="-127"/>
            </a:endParaRPr>
          </a:p>
        </p:txBody>
      </p:sp>
      <p:sp>
        <p:nvSpPr>
          <p:cNvPr id="6" name="TextBox 5"/>
          <p:cNvSpPr txBox="1"/>
          <p:nvPr userDrawn="1"/>
        </p:nvSpPr>
        <p:spPr>
          <a:xfrm>
            <a:off x="4061640" y="1237285"/>
            <a:ext cx="1455848" cy="535531"/>
          </a:xfrm>
          <a:prstGeom prst="rect">
            <a:avLst/>
          </a:prstGeom>
          <a:noFill/>
        </p:spPr>
        <p:txBody>
          <a:bodyPr wrap="none" rtlCol="0">
            <a:spAutoFit/>
          </a:bodyPr>
          <a:lstStyle/>
          <a:p>
            <a:pPr>
              <a:lnSpc>
                <a:spcPct val="80000"/>
              </a:lnSpc>
            </a:pPr>
            <a:r>
              <a:rPr lang="en-US" altLang="ko-KR" sz="1200" b="1" i="1" dirty="0">
                <a:ln w="3175">
                  <a:noFill/>
                </a:ln>
                <a:solidFill>
                  <a:schemeClr val="accent2">
                    <a:lumMod val="60000"/>
                    <a:lumOff val="40000"/>
                  </a:schemeClr>
                </a:solidFill>
                <a:effectLst/>
                <a:latin typeface="Arial" pitchFamily="34" charset="0"/>
                <a:cs typeface="Arial" pitchFamily="34" charset="0"/>
              </a:rPr>
              <a:t>C</a:t>
            </a:r>
            <a:r>
              <a:rPr lang="en-US" altLang="ko-KR" sz="1200" b="1" i="1" dirty="0">
                <a:ln w="3175">
                  <a:noFill/>
                </a:ln>
                <a:solidFill>
                  <a:srgbClr val="C00000"/>
                </a:solidFill>
                <a:effectLst/>
                <a:latin typeface="Arial" pitchFamily="34" charset="0"/>
                <a:cs typeface="Arial" pitchFamily="34" charset="0"/>
              </a:rPr>
              <a:t>REATIVE</a:t>
            </a:r>
          </a:p>
          <a:p>
            <a:pPr>
              <a:lnSpc>
                <a:spcPct val="80000"/>
              </a:lnSpc>
            </a:pPr>
            <a:r>
              <a:rPr lang="en-US" altLang="ko-KR" sz="1200" b="1" i="1" dirty="0">
                <a:ln w="3175">
                  <a:noFill/>
                </a:ln>
                <a:solidFill>
                  <a:schemeClr val="accent2">
                    <a:lumMod val="60000"/>
                    <a:lumOff val="40000"/>
                  </a:schemeClr>
                </a:solidFill>
                <a:effectLst/>
                <a:latin typeface="Arial" pitchFamily="34" charset="0"/>
                <a:cs typeface="Arial" pitchFamily="34" charset="0"/>
              </a:rPr>
              <a:t>E</a:t>
            </a:r>
            <a:r>
              <a:rPr lang="en-US" altLang="ko-KR" sz="1200" b="1" i="1" dirty="0">
                <a:ln w="3175">
                  <a:noFill/>
                </a:ln>
                <a:solidFill>
                  <a:srgbClr val="C00000"/>
                </a:solidFill>
                <a:effectLst/>
                <a:latin typeface="Arial" pitchFamily="34" charset="0"/>
                <a:cs typeface="Arial" pitchFamily="34" charset="0"/>
              </a:rPr>
              <a:t>NTREPRENEUR</a:t>
            </a:r>
          </a:p>
          <a:p>
            <a:pPr>
              <a:lnSpc>
                <a:spcPct val="80000"/>
              </a:lnSpc>
            </a:pPr>
            <a:r>
              <a:rPr lang="en-US" altLang="ko-KR" sz="1200" b="1" i="1" dirty="0">
                <a:ln w="3175">
                  <a:noFill/>
                </a:ln>
                <a:solidFill>
                  <a:schemeClr val="accent2">
                    <a:lumMod val="60000"/>
                    <a:lumOff val="40000"/>
                  </a:schemeClr>
                </a:solidFill>
                <a:effectLst/>
                <a:latin typeface="Arial" pitchFamily="34" charset="0"/>
                <a:cs typeface="Arial" pitchFamily="34" charset="0"/>
              </a:rPr>
              <a:t>O</a:t>
            </a:r>
            <a:r>
              <a:rPr lang="en-US" altLang="ko-KR" sz="1200" b="1" i="1" dirty="0">
                <a:ln w="3175">
                  <a:noFill/>
                </a:ln>
                <a:solidFill>
                  <a:srgbClr val="C00000"/>
                </a:solidFill>
                <a:effectLst/>
                <a:latin typeface="Arial" pitchFamily="34" charset="0"/>
                <a:cs typeface="Arial" pitchFamily="34" charset="0"/>
              </a:rPr>
              <a:t>MPHALOS</a:t>
            </a:r>
            <a:endParaRPr lang="ko-KR" altLang="en-US" sz="1200" b="1" i="1" dirty="0">
              <a:ln w="3175">
                <a:noFill/>
              </a:ln>
              <a:solidFill>
                <a:srgbClr val="C00000"/>
              </a:solidFill>
              <a:effectLst/>
              <a:latin typeface="Arial" pitchFamily="34" charset="0"/>
              <a:cs typeface="Arial" pitchFamily="34" charset="0"/>
            </a:endParaRPr>
          </a:p>
        </p:txBody>
      </p:sp>
      <p:pic>
        <p:nvPicPr>
          <p:cNvPr id="7" name="Picture 3" descr="C:\Users\jnbeen\Desktop\Untitled-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42809" y="1237285"/>
            <a:ext cx="497143" cy="4761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sp>
        <p:nvSpPr>
          <p:cNvPr id="8" name="내용 개체 틀 2"/>
          <p:cNvSpPr>
            <a:spLocks noGrp="1"/>
          </p:cNvSpPr>
          <p:nvPr userDrawn="1">
            <p:ph idx="1"/>
          </p:nvPr>
        </p:nvSpPr>
        <p:spPr>
          <a:xfrm>
            <a:off x="611560" y="1268760"/>
            <a:ext cx="7920880" cy="5040560"/>
          </a:xfrm>
        </p:spPr>
        <p:txBody>
          <a:bodyPr lIns="0" tIns="0" rIns="0" bIns="0" numCol="2" spcCol="180000">
            <a:noAutofit/>
          </a:bodyPr>
          <a:lstStyle>
            <a:lvl1pPr marL="216000" indent="-216000">
              <a:lnSpc>
                <a:spcPct val="110000"/>
              </a:lnSpc>
              <a:spcBef>
                <a:spcPts val="400"/>
              </a:spcBef>
              <a:spcAft>
                <a:spcPts val="100"/>
              </a:spcAft>
              <a:buClr>
                <a:schemeClr val="tx1">
                  <a:lumMod val="65000"/>
                  <a:lumOff val="35000"/>
                </a:schemeClr>
              </a:buClr>
              <a:buSzPct val="100000"/>
              <a:buFont typeface="Wingdings" pitchFamily="2" charset="2"/>
              <a:buChar char="£"/>
              <a:defRPr sz="1500">
                <a:solidFill>
                  <a:schemeClr val="tx1">
                    <a:lumMod val="65000"/>
                    <a:lumOff val="35000"/>
                  </a:schemeClr>
                </a:solidFill>
                <a:latin typeface="나눔바른고딕" panose="020B0603020101020101" pitchFamily="50" charset="-127"/>
                <a:ea typeface="나눔바른고딕" panose="020B0603020101020101" pitchFamily="50" charset="-127"/>
              </a:defRPr>
            </a:lvl1pPr>
            <a:lvl2pPr marL="396000" indent="-182563">
              <a:lnSpc>
                <a:spcPct val="110000"/>
              </a:lnSpc>
              <a:buClr>
                <a:schemeClr val="tx1">
                  <a:lumMod val="50000"/>
                  <a:lumOff val="50000"/>
                </a:schemeClr>
              </a:buClr>
              <a:buFont typeface="Wingdings 3" panose="05040102010807070707" pitchFamily="18" charset="2"/>
              <a:buChar char=""/>
              <a:defRPr sz="1300">
                <a:solidFill>
                  <a:schemeClr val="tx1">
                    <a:lumMod val="50000"/>
                    <a:lumOff val="50000"/>
                  </a:schemeClr>
                </a:solidFill>
                <a:latin typeface="나눔바른고딕" panose="020B0603020101020101" pitchFamily="50" charset="-127"/>
                <a:ea typeface="나눔바른고딕" panose="020B0603020101020101" pitchFamily="50" charset="-127"/>
              </a:defRPr>
            </a:lvl2pPr>
            <a:lvl3pPr marL="504000" indent="-108000">
              <a:lnSpc>
                <a:spcPct val="110000"/>
              </a:lnSpc>
              <a:buClr>
                <a:schemeClr val="tx1">
                  <a:lumMod val="50000"/>
                  <a:lumOff val="50000"/>
                </a:schemeClr>
              </a:buClr>
              <a:buFont typeface="Wingdings" pitchFamily="2" charset="2"/>
              <a:buChar char=""/>
              <a:defRPr sz="1200">
                <a:solidFill>
                  <a:schemeClr val="tx1">
                    <a:lumMod val="50000"/>
                    <a:lumOff val="50000"/>
                  </a:schemeClr>
                </a:solidFill>
                <a:latin typeface="나눔바른고딕" panose="020B0603020101020101" pitchFamily="50" charset="-127"/>
                <a:ea typeface="나눔바른고딕" panose="020B0603020101020101" pitchFamily="50" charset="-127"/>
              </a:defRPr>
            </a:lvl3pPr>
            <a:lvl4pPr marL="648000" indent="-144000">
              <a:lnSpc>
                <a:spcPct val="110000"/>
              </a:lnSpc>
              <a:buClr>
                <a:schemeClr val="bg1">
                  <a:lumMod val="50000"/>
                </a:schemeClr>
              </a:buClr>
              <a:buFont typeface="Wingdings" pitchFamily="2" charset="2"/>
              <a:buChar char=""/>
              <a:defRPr sz="1000">
                <a:solidFill>
                  <a:schemeClr val="tx1">
                    <a:lumMod val="50000"/>
                    <a:lumOff val="50000"/>
                  </a:schemeClr>
                </a:solidFill>
                <a:latin typeface="나눔바른고딕" panose="020B0603020101020101" pitchFamily="50" charset="-127"/>
                <a:ea typeface="나눔바른고딕" panose="020B0603020101020101" pitchFamily="50" charset="-127"/>
              </a:defRPr>
            </a:lvl4pPr>
            <a:lvl5pPr marL="1619250" indent="-180975">
              <a:defRPr sz="1000">
                <a:solidFill>
                  <a:schemeClr val="tx1">
                    <a:lumMod val="50000"/>
                    <a:lumOff val="50000"/>
                  </a:schemeClr>
                </a:solidFill>
                <a:latin typeface="산돌고딕 L" pitchFamily="18" charset="-127"/>
                <a:ea typeface="산돌고딕 L" pitchFamily="18" charset="-127"/>
              </a:defRPr>
            </a:lvl5pPr>
          </a:lstStyle>
          <a:p>
            <a:pPr lvl="0"/>
            <a:r>
              <a:rPr lang="ko-KR" altLang="en-US" dirty="0"/>
              <a:t>마스터 텍스트 스타일을 편집합니다</a:t>
            </a:r>
          </a:p>
          <a:p>
            <a:pPr lvl="1"/>
            <a:r>
              <a:rPr lang="ko-KR" altLang="en-US" dirty="0"/>
              <a:t>둘째 수준</a:t>
            </a:r>
          </a:p>
          <a:p>
            <a:pPr lvl="2"/>
            <a:r>
              <a:rPr lang="ko-KR" altLang="en-US" dirty="0"/>
              <a:t>셋째 수준</a:t>
            </a:r>
          </a:p>
          <a:p>
            <a:pPr lvl="3"/>
            <a:r>
              <a:rPr lang="ko-KR" altLang="en-US" dirty="0"/>
              <a:t>넷째 수준</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147AAFC2-5D32-413D-B2AC-E78E1F074AC5}" type="datetimeFigureOut">
              <a:rPr lang="ko-KR" altLang="en-US" smtClean="0"/>
              <a:t>2021. 10. 15.</a:t>
            </a:fld>
            <a:endParaRPr lang="ko-KR" altLang="en-US" dirty="0"/>
          </a:p>
        </p:txBody>
      </p:sp>
      <p:sp>
        <p:nvSpPr>
          <p:cNvPr id="3" name="바닥글 개체 틀 2"/>
          <p:cNvSpPr>
            <a:spLocks noGrp="1"/>
          </p:cNvSpPr>
          <p:nvPr>
            <p:ph type="ftr" sz="quarter" idx="11"/>
          </p:nvPr>
        </p:nvSpPr>
        <p:spPr/>
        <p:txBody>
          <a:bodyPr/>
          <a:lstStyle/>
          <a:p>
            <a:endParaRPr lang="ko-KR" altLang="en-US" dirty="0"/>
          </a:p>
        </p:txBody>
      </p:sp>
      <p:sp>
        <p:nvSpPr>
          <p:cNvPr id="4" name="슬라이드 번호 개체 틀 3"/>
          <p:cNvSpPr>
            <a:spLocks noGrp="1"/>
          </p:cNvSpPr>
          <p:nvPr>
            <p:ph type="sldNum" sz="quarter" idx="12"/>
          </p:nvPr>
        </p:nvSpPr>
        <p:spPr/>
        <p:txBody>
          <a:bodyPr/>
          <a:lstStyle/>
          <a:p>
            <a:fld id="{4D6C3B97-C791-44DB-8038-E50BFA6592DD}" type="slidenum">
              <a:rPr lang="ko-KR" altLang="en-US" smtClean="0"/>
              <a:t>‹#›</a:t>
            </a:fld>
            <a:endParaRPr lang="ko-KR"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7AAFC2-5D32-413D-B2AC-E78E1F074AC5}" type="datetimeFigureOut">
              <a:rPr lang="ko-KR" altLang="en-US" smtClean="0"/>
              <a:t>2021. 10. 15.</a:t>
            </a:fld>
            <a:endParaRPr lang="ko-KR" altLang="en-US" dirty="0"/>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dirty="0"/>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6C3B97-C791-44DB-8038-E50BFA6592DD}" type="slidenum">
              <a:rPr lang="ko-KR" altLang="en-US" smtClean="0"/>
              <a:t>‹#›</a:t>
            </a:fld>
            <a:endParaRPr lang="ko-KR"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내용 개체 틀 1"/>
          <p:cNvSpPr>
            <a:spLocks noGrp="1"/>
          </p:cNvSpPr>
          <p:nvPr>
            <p:ph idx="1"/>
          </p:nvPr>
        </p:nvSpPr>
        <p:spPr>
          <a:xfrm>
            <a:off x="611560" y="1124744"/>
            <a:ext cx="7920880" cy="5040560"/>
          </a:xfrm>
        </p:spPr>
        <p:txBody>
          <a:bodyPr/>
          <a:lstStyle/>
          <a:p>
            <a:endParaRPr lang="ko-KR" altLang="en-US"/>
          </a:p>
        </p:txBody>
      </p:sp>
      <p:sp>
        <p:nvSpPr>
          <p:cNvPr id="4" name="직사각형 3"/>
          <p:cNvSpPr/>
          <p:nvPr/>
        </p:nvSpPr>
        <p:spPr>
          <a:xfrm>
            <a:off x="107504" y="116632"/>
            <a:ext cx="8928992" cy="6669360"/>
          </a:xfrm>
          <a:prstGeom prst="rect">
            <a:avLst/>
          </a:prstGeom>
          <a:solidFill>
            <a:schemeClr val="bg1"/>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ltLang="ko-KR" sz="1200" dirty="0">
              <a:solidFill>
                <a:schemeClr val="tx1">
                  <a:lumMod val="75000"/>
                  <a:lumOff val="25000"/>
                </a:schemeClr>
              </a:solidFill>
              <a:latin typeface="나눔명조" pitchFamily="18" charset="-127"/>
              <a:ea typeface="나눔명조" pitchFamily="18" charset="-127"/>
            </a:endParaRPr>
          </a:p>
        </p:txBody>
      </p:sp>
      <p:cxnSp>
        <p:nvCxnSpPr>
          <p:cNvPr id="6" name="직선 연결선 5"/>
          <p:cNvCxnSpPr/>
          <p:nvPr/>
        </p:nvCxnSpPr>
        <p:spPr>
          <a:xfrm>
            <a:off x="611560" y="811457"/>
            <a:ext cx="792088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5" name="직선 연결선 14"/>
          <p:cNvCxnSpPr/>
          <p:nvPr/>
        </p:nvCxnSpPr>
        <p:spPr>
          <a:xfrm>
            <a:off x="4572000" y="977194"/>
            <a:ext cx="0" cy="554815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6" name="직사각형 15">
            <a:extLst>
              <a:ext uri="{FF2B5EF4-FFF2-40B4-BE49-F238E27FC236}">
                <a16:creationId xmlns:a16="http://schemas.microsoft.com/office/drawing/2014/main" id="{75C468EF-B583-0842-95EC-E7A31EF6B2CF}"/>
              </a:ext>
            </a:extLst>
          </p:cNvPr>
          <p:cNvSpPr/>
          <p:nvPr/>
        </p:nvSpPr>
        <p:spPr>
          <a:xfrm>
            <a:off x="4702945" y="3848374"/>
            <a:ext cx="3838912" cy="2808312"/>
          </a:xfrm>
          <a:prstGeom prst="rect">
            <a:avLst/>
          </a:prstGeom>
          <a:pattFill prst="dkDnDiag">
            <a:fgClr>
              <a:schemeClr val="accent5">
                <a:lumMod val="20000"/>
                <a:lumOff val="80000"/>
              </a:schemeClr>
            </a:fgClr>
            <a:bgClr>
              <a:schemeClr val="bg1"/>
            </a:bgClr>
          </a:patt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p:txBody>
      </p:sp>
      <p:sp>
        <p:nvSpPr>
          <p:cNvPr id="17" name="직사각형 16">
            <a:extLst>
              <a:ext uri="{FF2B5EF4-FFF2-40B4-BE49-F238E27FC236}">
                <a16:creationId xmlns:a16="http://schemas.microsoft.com/office/drawing/2014/main" id="{E20545C6-BD9B-9A40-93B2-007939FA9C72}"/>
              </a:ext>
            </a:extLst>
          </p:cNvPr>
          <p:cNvSpPr/>
          <p:nvPr/>
        </p:nvSpPr>
        <p:spPr>
          <a:xfrm>
            <a:off x="4714415" y="1345661"/>
            <a:ext cx="3816425" cy="2372910"/>
          </a:xfrm>
          <a:prstGeom prst="rect">
            <a:avLst/>
          </a:prstGeom>
          <a:pattFill prst="dkDnDiag">
            <a:fgClr>
              <a:schemeClr val="accent5">
                <a:lumMod val="20000"/>
                <a:lumOff val="80000"/>
              </a:schemeClr>
            </a:fgClr>
            <a:bgClr>
              <a:schemeClr val="bg1"/>
            </a:bgClr>
          </a:patt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p:txBody>
      </p:sp>
      <p:grpSp>
        <p:nvGrpSpPr>
          <p:cNvPr id="11" name="그룹 10"/>
          <p:cNvGrpSpPr/>
          <p:nvPr/>
        </p:nvGrpSpPr>
        <p:grpSpPr>
          <a:xfrm>
            <a:off x="678324" y="933289"/>
            <a:ext cx="3826455" cy="5698887"/>
            <a:chOff x="678324" y="1990459"/>
            <a:chExt cx="3826455" cy="4362396"/>
          </a:xfrm>
        </p:grpSpPr>
        <p:sp>
          <p:nvSpPr>
            <p:cNvPr id="8" name="직사각형 7"/>
            <p:cNvSpPr/>
            <p:nvPr/>
          </p:nvSpPr>
          <p:spPr>
            <a:xfrm>
              <a:off x="679587" y="1995604"/>
              <a:ext cx="3814824" cy="4357251"/>
            </a:xfrm>
            <a:prstGeom prst="rect">
              <a:avLst/>
            </a:prstGeom>
            <a:pattFill prst="dkDnDiag">
              <a:fgClr>
                <a:schemeClr val="accent5">
                  <a:lumMod val="20000"/>
                  <a:lumOff val="80000"/>
                </a:schemeClr>
              </a:fgClr>
              <a:bgClr>
                <a:schemeClr val="bg1"/>
              </a:bgClr>
            </a:patt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en-US" altLang="ko-KR" sz="1200" dirty="0">
                <a:solidFill>
                  <a:srgbClr val="595959"/>
                </a:solidFill>
                <a:latin typeface="나눔명조" panose="02020603020101020101" pitchFamily="18" charset="-127"/>
                <a:ea typeface="나눔명조" panose="02020603020101020101" pitchFamily="18" charset="-127"/>
              </a:endParaRPr>
            </a:p>
            <a:p>
              <a:pPr algn="ctr"/>
              <a:endParaRPr lang="ko-KR" altLang="ko-KR" sz="1200" dirty="0"/>
            </a:p>
          </p:txBody>
        </p:sp>
        <p:grpSp>
          <p:nvGrpSpPr>
            <p:cNvPr id="22" name="그룹 21"/>
            <p:cNvGrpSpPr/>
            <p:nvPr/>
          </p:nvGrpSpPr>
          <p:grpSpPr>
            <a:xfrm>
              <a:off x="678324" y="1990459"/>
              <a:ext cx="3826455" cy="327268"/>
              <a:chOff x="678324" y="1990459"/>
              <a:chExt cx="3826455" cy="327268"/>
            </a:xfrm>
          </p:grpSpPr>
          <p:sp>
            <p:nvSpPr>
              <p:cNvPr id="24" name="직사각형 23"/>
              <p:cNvSpPr/>
              <p:nvPr/>
            </p:nvSpPr>
            <p:spPr>
              <a:xfrm>
                <a:off x="678324" y="1990459"/>
                <a:ext cx="3808224" cy="327268"/>
              </a:xfrm>
              <a:prstGeom prst="rect">
                <a:avLst/>
              </a:prstGeom>
              <a:solidFill>
                <a:schemeClr val="tx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schemeClr val="tx1">
                      <a:lumMod val="75000"/>
                      <a:lumOff val="25000"/>
                    </a:schemeClr>
                  </a:solidFill>
                  <a:latin typeface="나눔고딕" panose="020D0604000000000000" pitchFamily="50" charset="-127"/>
                  <a:ea typeface="나눔고딕" panose="020D0604000000000000" pitchFamily="50" charset="-127"/>
                </a:endParaRPr>
              </a:p>
            </p:txBody>
          </p:sp>
          <p:sp>
            <p:nvSpPr>
              <p:cNvPr id="25" name="직사각형 24"/>
              <p:cNvSpPr/>
              <p:nvPr/>
            </p:nvSpPr>
            <p:spPr>
              <a:xfrm>
                <a:off x="688355" y="2040031"/>
                <a:ext cx="3816424" cy="276999"/>
              </a:xfrm>
              <a:prstGeom prst="rect">
                <a:avLst/>
              </a:prstGeom>
              <a:noFill/>
              <a:ln>
                <a:noFill/>
              </a:ln>
            </p:spPr>
            <p:txBody>
              <a:bodyPr wrap="square">
                <a:spAutoFit/>
              </a:bodyPr>
              <a:lstStyle/>
              <a:p>
                <a:pPr lvl="0" algn="ctr"/>
                <a:r>
                  <a:rPr lang="ko-KR" altLang="en-US" sz="1200" b="1" dirty="0">
                    <a:solidFill>
                      <a:srgbClr val="595959"/>
                    </a:solidFill>
                    <a:latin typeface="나눔고딕" panose="020D0604000000000000" pitchFamily="50" charset="-127"/>
                    <a:ea typeface="나눔고딕" panose="020D0604000000000000" pitchFamily="50" charset="-127"/>
                  </a:rPr>
                  <a:t>해당 </a:t>
                </a:r>
                <a:r>
                  <a:rPr lang="ko-KR" altLang="en-US" sz="1200" b="1" dirty="0" err="1">
                    <a:solidFill>
                      <a:srgbClr val="595959"/>
                    </a:solidFill>
                    <a:latin typeface="나눔고딕" panose="020D0604000000000000" pitchFamily="50" charset="-127"/>
                    <a:ea typeface="나눔고딕" panose="020D0604000000000000" pitchFamily="50" charset="-127"/>
                  </a:rPr>
                  <a:t>스타트업이</a:t>
                </a:r>
                <a:r>
                  <a:rPr lang="ko-KR" altLang="en-US" sz="1200" b="1" dirty="0">
                    <a:solidFill>
                      <a:srgbClr val="595959"/>
                    </a:solidFill>
                    <a:latin typeface="나눔고딕" panose="020D0604000000000000" pitchFamily="50" charset="-127"/>
                    <a:ea typeface="나눔고딕" panose="020D0604000000000000" pitchFamily="50" charset="-127"/>
                  </a:rPr>
                  <a:t> 제공하는 서비스</a:t>
                </a:r>
                <a:r>
                  <a:rPr lang="en-US" altLang="ko-KR" sz="1200" b="1" dirty="0">
                    <a:solidFill>
                      <a:srgbClr val="595959"/>
                    </a:solidFill>
                    <a:latin typeface="나눔고딕" panose="020D0604000000000000" pitchFamily="50" charset="-127"/>
                    <a:ea typeface="나눔고딕" panose="020D0604000000000000" pitchFamily="50" charset="-127"/>
                  </a:rPr>
                  <a:t>/ </a:t>
                </a:r>
                <a:r>
                  <a:rPr lang="ko-KR" altLang="en-US" sz="1200" b="1" dirty="0">
                    <a:solidFill>
                      <a:srgbClr val="595959"/>
                    </a:solidFill>
                    <a:latin typeface="나눔고딕" panose="020D0604000000000000" pitchFamily="50" charset="-127"/>
                    <a:ea typeface="나눔고딕" panose="020D0604000000000000" pitchFamily="50" charset="-127"/>
                  </a:rPr>
                  <a:t>제품은</a:t>
                </a:r>
                <a:r>
                  <a:rPr lang="en-US" altLang="ko-KR" sz="1200" b="1" dirty="0">
                    <a:solidFill>
                      <a:srgbClr val="595959"/>
                    </a:solidFill>
                    <a:latin typeface="나눔고딕" panose="020D0604000000000000" pitchFamily="50" charset="-127"/>
                    <a:ea typeface="나눔고딕" panose="020D0604000000000000" pitchFamily="50" charset="-127"/>
                  </a:rPr>
                  <a:t>?</a:t>
                </a:r>
              </a:p>
            </p:txBody>
          </p:sp>
        </p:grpSp>
      </p:grpSp>
      <p:grpSp>
        <p:nvGrpSpPr>
          <p:cNvPr id="26" name="그룹 25"/>
          <p:cNvGrpSpPr/>
          <p:nvPr/>
        </p:nvGrpSpPr>
        <p:grpSpPr>
          <a:xfrm>
            <a:off x="4704855" y="933978"/>
            <a:ext cx="3810939" cy="426843"/>
            <a:chOff x="4704855" y="1981649"/>
            <a:chExt cx="3810939" cy="426843"/>
          </a:xfrm>
        </p:grpSpPr>
        <p:sp>
          <p:nvSpPr>
            <p:cNvPr id="27" name="직사각형 26"/>
            <p:cNvSpPr/>
            <p:nvPr/>
          </p:nvSpPr>
          <p:spPr>
            <a:xfrm>
              <a:off x="4704855" y="1981649"/>
              <a:ext cx="3810939" cy="426843"/>
            </a:xfrm>
            <a:prstGeom prst="rect">
              <a:avLst/>
            </a:prstGeom>
            <a:solidFill>
              <a:schemeClr val="tx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b="1" dirty="0">
                <a:solidFill>
                  <a:schemeClr val="tx1">
                    <a:lumMod val="75000"/>
                    <a:lumOff val="25000"/>
                  </a:schemeClr>
                </a:solidFill>
                <a:latin typeface="나눔고딕" panose="020D0604000000000000" pitchFamily="50" charset="-127"/>
                <a:ea typeface="나눔고딕" panose="020D0604000000000000" pitchFamily="50" charset="-127"/>
              </a:endParaRPr>
            </a:p>
          </p:txBody>
        </p:sp>
        <p:sp>
          <p:nvSpPr>
            <p:cNvPr id="28" name="직사각형 27"/>
            <p:cNvSpPr/>
            <p:nvPr/>
          </p:nvSpPr>
          <p:spPr>
            <a:xfrm>
              <a:off x="5253753" y="2062655"/>
              <a:ext cx="2738249" cy="276999"/>
            </a:xfrm>
            <a:prstGeom prst="rect">
              <a:avLst/>
            </a:prstGeom>
            <a:noFill/>
          </p:spPr>
          <p:txBody>
            <a:bodyPr wrap="none">
              <a:spAutoFit/>
            </a:bodyPr>
            <a:lstStyle/>
            <a:p>
              <a:pPr lvl="0" algn="ctr"/>
              <a:r>
                <a:rPr lang="ko-KR" altLang="en-US" sz="1200" b="1" dirty="0" err="1">
                  <a:solidFill>
                    <a:prstClr val="black">
                      <a:lumMod val="65000"/>
                      <a:lumOff val="35000"/>
                    </a:prstClr>
                  </a:solidFill>
                  <a:latin typeface="나눔고딕" panose="020D0604000000000000" pitchFamily="50" charset="-127"/>
                  <a:ea typeface="나눔고딕" panose="020D0604000000000000" pitchFamily="50" charset="-127"/>
                </a:rPr>
                <a:t>스타트업의</a:t>
              </a:r>
              <a:r>
                <a:rPr lang="ko-KR" altLang="en-US" sz="1200" b="1" dirty="0">
                  <a:solidFill>
                    <a:prstClr val="black">
                      <a:lumMod val="65000"/>
                      <a:lumOff val="35000"/>
                    </a:prstClr>
                  </a:solidFill>
                  <a:latin typeface="나눔고딕" panose="020D0604000000000000" pitchFamily="50" charset="-127"/>
                  <a:ea typeface="나눔고딕" panose="020D0604000000000000" pitchFamily="50" charset="-127"/>
                </a:rPr>
                <a:t> 주요한 고객은 누구인가요</a:t>
              </a:r>
              <a:r>
                <a:rPr lang="en-US" altLang="ko-KR" sz="1200" b="1" dirty="0">
                  <a:solidFill>
                    <a:prstClr val="black">
                      <a:lumMod val="65000"/>
                      <a:lumOff val="35000"/>
                    </a:prstClr>
                  </a:solidFill>
                  <a:latin typeface="나눔고딕" panose="020D0604000000000000" pitchFamily="50" charset="-127"/>
                  <a:ea typeface="나눔고딕" panose="020D0604000000000000" pitchFamily="50" charset="-127"/>
                </a:rPr>
                <a:t>?</a:t>
              </a:r>
            </a:p>
          </p:txBody>
        </p:sp>
      </p:grpSp>
      <p:grpSp>
        <p:nvGrpSpPr>
          <p:cNvPr id="32" name="그룹 31"/>
          <p:cNvGrpSpPr/>
          <p:nvPr/>
        </p:nvGrpSpPr>
        <p:grpSpPr>
          <a:xfrm>
            <a:off x="4704856" y="3849423"/>
            <a:ext cx="3825672" cy="426843"/>
            <a:chOff x="4704856" y="4066987"/>
            <a:chExt cx="3825672" cy="426843"/>
          </a:xfrm>
        </p:grpSpPr>
        <p:sp>
          <p:nvSpPr>
            <p:cNvPr id="33" name="직사각형 32"/>
            <p:cNvSpPr/>
            <p:nvPr/>
          </p:nvSpPr>
          <p:spPr>
            <a:xfrm>
              <a:off x="4704856" y="4066987"/>
              <a:ext cx="3825672" cy="426843"/>
            </a:xfrm>
            <a:prstGeom prst="rect">
              <a:avLst/>
            </a:prstGeom>
            <a:solidFill>
              <a:schemeClr val="tx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schemeClr val="tx1">
                    <a:lumMod val="75000"/>
                    <a:lumOff val="25000"/>
                  </a:schemeClr>
                </a:solidFill>
                <a:latin typeface="나눔고딕" panose="020D0604000000000000" pitchFamily="50" charset="-127"/>
                <a:ea typeface="나눔고딕" panose="020D0604000000000000" pitchFamily="50" charset="-127"/>
              </a:endParaRPr>
            </a:p>
          </p:txBody>
        </p:sp>
        <p:sp>
          <p:nvSpPr>
            <p:cNvPr id="34" name="직사각형 33"/>
            <p:cNvSpPr/>
            <p:nvPr/>
          </p:nvSpPr>
          <p:spPr>
            <a:xfrm>
              <a:off x="5668679" y="4135243"/>
              <a:ext cx="1907895" cy="276999"/>
            </a:xfrm>
            <a:prstGeom prst="rect">
              <a:avLst/>
            </a:prstGeom>
            <a:noFill/>
          </p:spPr>
          <p:txBody>
            <a:bodyPr wrap="none">
              <a:spAutoFit/>
            </a:bodyPr>
            <a:lstStyle/>
            <a:p>
              <a:pPr lvl="0" algn="ctr"/>
              <a:r>
                <a:rPr lang="ko-KR" altLang="en-US" sz="1200" b="1" dirty="0">
                  <a:solidFill>
                    <a:prstClr val="black">
                      <a:lumMod val="65000"/>
                      <a:lumOff val="35000"/>
                    </a:prstClr>
                  </a:solidFill>
                  <a:latin typeface="나눔고딕" panose="020D0604000000000000" pitchFamily="50" charset="-127"/>
                  <a:ea typeface="나눔고딕" panose="020D0604000000000000" pitchFamily="50" charset="-127"/>
                </a:rPr>
                <a:t>내가 만약 </a:t>
              </a:r>
              <a:r>
                <a:rPr lang="en-US" altLang="ko-KR" sz="1200" b="1" dirty="0">
                  <a:solidFill>
                    <a:prstClr val="black">
                      <a:lumMod val="65000"/>
                      <a:lumOff val="35000"/>
                    </a:prstClr>
                  </a:solidFill>
                  <a:latin typeface="나눔고딕" panose="020D0604000000000000" pitchFamily="50" charset="-127"/>
                  <a:ea typeface="나눔고딕" panose="020D0604000000000000" pitchFamily="50" charset="-127"/>
                </a:rPr>
                <a:t>CEO</a:t>
              </a:r>
              <a:r>
                <a:rPr lang="ko-KR" altLang="en-US" sz="1200" b="1" dirty="0">
                  <a:solidFill>
                    <a:prstClr val="black">
                      <a:lumMod val="65000"/>
                      <a:lumOff val="35000"/>
                    </a:prstClr>
                  </a:solidFill>
                  <a:latin typeface="나눔고딕" panose="020D0604000000000000" pitchFamily="50" charset="-127"/>
                  <a:ea typeface="나눔고딕" panose="020D0604000000000000" pitchFamily="50" charset="-127"/>
                </a:rPr>
                <a:t>가 된다면</a:t>
              </a:r>
              <a:r>
                <a:rPr lang="en-US" altLang="ko-KR" sz="1200" b="1" dirty="0">
                  <a:solidFill>
                    <a:prstClr val="black">
                      <a:lumMod val="65000"/>
                      <a:lumOff val="35000"/>
                    </a:prstClr>
                  </a:solidFill>
                  <a:latin typeface="나눔고딕" panose="020D0604000000000000" pitchFamily="50" charset="-127"/>
                  <a:ea typeface="나눔고딕" panose="020D0604000000000000" pitchFamily="50" charset="-127"/>
                </a:rPr>
                <a:t>?</a:t>
              </a:r>
            </a:p>
          </p:txBody>
        </p:sp>
      </p:grpSp>
      <p:sp>
        <p:nvSpPr>
          <p:cNvPr id="29" name="직사각형 28">
            <a:extLst>
              <a:ext uri="{FF2B5EF4-FFF2-40B4-BE49-F238E27FC236}">
                <a16:creationId xmlns:a16="http://schemas.microsoft.com/office/drawing/2014/main" id="{8F2BBA9A-0AFA-E947-904F-06406169840C}"/>
              </a:ext>
            </a:extLst>
          </p:cNvPr>
          <p:cNvSpPr/>
          <p:nvPr/>
        </p:nvSpPr>
        <p:spPr>
          <a:xfrm>
            <a:off x="611560" y="260649"/>
            <a:ext cx="3816425" cy="432047"/>
          </a:xfrm>
          <a:prstGeom prst="rect">
            <a:avLst/>
          </a:prstGeom>
          <a:solidFill>
            <a:schemeClr val="bg1">
              <a:lumMod val="9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p:txBody>
      </p:sp>
      <p:grpSp>
        <p:nvGrpSpPr>
          <p:cNvPr id="30" name="그룹 29">
            <a:extLst>
              <a:ext uri="{FF2B5EF4-FFF2-40B4-BE49-F238E27FC236}">
                <a16:creationId xmlns:a16="http://schemas.microsoft.com/office/drawing/2014/main" id="{7DDFEFD9-FCD4-8C41-8D40-295B576455A5}"/>
              </a:ext>
            </a:extLst>
          </p:cNvPr>
          <p:cNvGrpSpPr/>
          <p:nvPr/>
        </p:nvGrpSpPr>
        <p:grpSpPr>
          <a:xfrm>
            <a:off x="599259" y="260648"/>
            <a:ext cx="906017" cy="406783"/>
            <a:chOff x="4692984" y="2028399"/>
            <a:chExt cx="3922530" cy="450625"/>
          </a:xfrm>
          <a:solidFill>
            <a:schemeClr val="accent5">
              <a:lumMod val="75000"/>
            </a:schemeClr>
          </a:solidFill>
        </p:grpSpPr>
        <p:sp>
          <p:nvSpPr>
            <p:cNvPr id="31" name="직사각형 30">
              <a:extLst>
                <a:ext uri="{FF2B5EF4-FFF2-40B4-BE49-F238E27FC236}">
                  <a16:creationId xmlns:a16="http://schemas.microsoft.com/office/drawing/2014/main" id="{DF38A1C2-205F-0B4E-AF5A-DE3C98A9DC4D}"/>
                </a:ext>
              </a:extLst>
            </p:cNvPr>
            <p:cNvSpPr/>
            <p:nvPr/>
          </p:nvSpPr>
          <p:spPr>
            <a:xfrm>
              <a:off x="4704855" y="2028399"/>
              <a:ext cx="3816425" cy="450625"/>
            </a:xfrm>
            <a:prstGeom prst="rect">
              <a:avLst/>
            </a:prstGeom>
            <a:solidFill>
              <a:schemeClr val="accent5"/>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b="1" dirty="0">
                <a:solidFill>
                  <a:schemeClr val="tx1">
                    <a:lumMod val="75000"/>
                    <a:lumOff val="25000"/>
                  </a:schemeClr>
                </a:solidFill>
                <a:latin typeface="나눔고딕" panose="020D0604000000000000" pitchFamily="50" charset="-127"/>
                <a:ea typeface="나눔고딕" panose="020D0604000000000000" pitchFamily="50" charset="-127"/>
              </a:endParaRPr>
            </a:p>
          </p:txBody>
        </p:sp>
        <p:sp>
          <p:nvSpPr>
            <p:cNvPr id="37" name="직사각형 36">
              <a:extLst>
                <a:ext uri="{FF2B5EF4-FFF2-40B4-BE49-F238E27FC236}">
                  <a16:creationId xmlns:a16="http://schemas.microsoft.com/office/drawing/2014/main" id="{5851952E-36A5-D64D-9396-EE807033FB01}"/>
                </a:ext>
              </a:extLst>
            </p:cNvPr>
            <p:cNvSpPr/>
            <p:nvPr/>
          </p:nvSpPr>
          <p:spPr>
            <a:xfrm>
              <a:off x="4692984" y="2103320"/>
              <a:ext cx="3922530" cy="306853"/>
            </a:xfrm>
            <a:prstGeom prst="rect">
              <a:avLst/>
            </a:prstGeom>
            <a:noFill/>
          </p:spPr>
          <p:txBody>
            <a:bodyPr wrap="none">
              <a:spAutoFit/>
            </a:bodyPr>
            <a:lstStyle/>
            <a:p>
              <a:pPr lvl="0" algn="ctr"/>
              <a:r>
                <a:rPr lang="ko-KR" altLang="en-US" sz="1200" b="1" dirty="0" err="1">
                  <a:solidFill>
                    <a:schemeClr val="bg1"/>
                  </a:solidFill>
                  <a:latin typeface="나눔고딕" panose="020D0604000000000000" pitchFamily="50" charset="-127"/>
                  <a:ea typeface="나눔고딕" panose="020D0604000000000000" pitchFamily="50" charset="-127"/>
                </a:rPr>
                <a:t>스타트업명</a:t>
              </a:r>
              <a:endParaRPr lang="en-US" altLang="ko-KR" sz="1200" b="1" dirty="0">
                <a:solidFill>
                  <a:schemeClr val="bg1"/>
                </a:solidFill>
                <a:latin typeface="나눔고딕" panose="020D0604000000000000" pitchFamily="50" charset="-127"/>
                <a:ea typeface="나눔고딕" panose="020D0604000000000000" pitchFamily="50" charset="-127"/>
              </a:endParaRPr>
            </a:p>
          </p:txBody>
        </p:sp>
      </p:grpSp>
      <p:sp>
        <p:nvSpPr>
          <p:cNvPr id="38" name="직사각형 37">
            <a:extLst>
              <a:ext uri="{FF2B5EF4-FFF2-40B4-BE49-F238E27FC236}">
                <a16:creationId xmlns:a16="http://schemas.microsoft.com/office/drawing/2014/main" id="{8B7B10E7-A7A8-DB49-B17F-1A2AB6C8F081}"/>
              </a:ext>
            </a:extLst>
          </p:cNvPr>
          <p:cNvSpPr/>
          <p:nvPr/>
        </p:nvSpPr>
        <p:spPr>
          <a:xfrm>
            <a:off x="4725433" y="275839"/>
            <a:ext cx="3816425" cy="416511"/>
          </a:xfrm>
          <a:prstGeom prst="rect">
            <a:avLst/>
          </a:prstGeom>
          <a:solidFill>
            <a:schemeClr val="bg1">
              <a:lumMod val="9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a:p>
            <a:pPr algn="ctr"/>
            <a:endParaRPr lang="en-US" altLang="ko-KR" sz="1200" dirty="0">
              <a:solidFill>
                <a:schemeClr val="tx1">
                  <a:lumMod val="65000"/>
                  <a:lumOff val="35000"/>
                </a:schemeClr>
              </a:solidFill>
              <a:latin typeface="나눔명조" pitchFamily="18" charset="-127"/>
              <a:ea typeface="나눔명조" pitchFamily="18" charset="-127"/>
            </a:endParaRPr>
          </a:p>
        </p:txBody>
      </p:sp>
      <p:grpSp>
        <p:nvGrpSpPr>
          <p:cNvPr id="39" name="그룹 38">
            <a:extLst>
              <a:ext uri="{FF2B5EF4-FFF2-40B4-BE49-F238E27FC236}">
                <a16:creationId xmlns:a16="http://schemas.microsoft.com/office/drawing/2014/main" id="{B45642E3-D6F6-E549-89DB-C1596108AC72}"/>
              </a:ext>
            </a:extLst>
          </p:cNvPr>
          <p:cNvGrpSpPr/>
          <p:nvPr/>
        </p:nvGrpSpPr>
        <p:grpSpPr>
          <a:xfrm>
            <a:off x="4704855" y="279648"/>
            <a:ext cx="686869" cy="403258"/>
            <a:chOff x="4704855" y="2028399"/>
            <a:chExt cx="2973746" cy="446721"/>
          </a:xfrm>
        </p:grpSpPr>
        <p:sp>
          <p:nvSpPr>
            <p:cNvPr id="40" name="직사각형 39">
              <a:extLst>
                <a:ext uri="{FF2B5EF4-FFF2-40B4-BE49-F238E27FC236}">
                  <a16:creationId xmlns:a16="http://schemas.microsoft.com/office/drawing/2014/main" id="{AB782041-E4AA-2241-BFCF-48B5B0EDA238}"/>
                </a:ext>
              </a:extLst>
            </p:cNvPr>
            <p:cNvSpPr/>
            <p:nvPr/>
          </p:nvSpPr>
          <p:spPr>
            <a:xfrm>
              <a:off x="4704855" y="2028399"/>
              <a:ext cx="2973746" cy="446721"/>
            </a:xfrm>
            <a:prstGeom prst="rect">
              <a:avLst/>
            </a:prstGeom>
            <a:solidFill>
              <a:schemeClr val="accent5"/>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b="1" dirty="0">
                <a:solidFill>
                  <a:schemeClr val="bg1"/>
                </a:solidFill>
                <a:latin typeface="나눔고딕" panose="020D0604000000000000" pitchFamily="50" charset="-127"/>
                <a:ea typeface="나눔고딕" panose="020D0604000000000000" pitchFamily="50" charset="-127"/>
              </a:endParaRPr>
            </a:p>
          </p:txBody>
        </p:sp>
        <p:sp>
          <p:nvSpPr>
            <p:cNvPr id="41" name="직사각형 40">
              <a:extLst>
                <a:ext uri="{FF2B5EF4-FFF2-40B4-BE49-F238E27FC236}">
                  <a16:creationId xmlns:a16="http://schemas.microsoft.com/office/drawing/2014/main" id="{3BB65499-2EBC-C341-946F-AE078A5179E8}"/>
                </a:ext>
              </a:extLst>
            </p:cNvPr>
            <p:cNvSpPr/>
            <p:nvPr/>
          </p:nvSpPr>
          <p:spPr>
            <a:xfrm>
              <a:off x="5167372" y="2102941"/>
              <a:ext cx="2048709" cy="306854"/>
            </a:xfrm>
            <a:prstGeom prst="rect">
              <a:avLst/>
            </a:prstGeom>
            <a:noFill/>
          </p:spPr>
          <p:txBody>
            <a:bodyPr wrap="none">
              <a:spAutoFit/>
            </a:bodyPr>
            <a:lstStyle/>
            <a:p>
              <a:pPr lvl="0" algn="ctr"/>
              <a:r>
                <a:rPr lang="ko-KR" altLang="en-US" sz="1200" b="1" dirty="0">
                  <a:solidFill>
                    <a:schemeClr val="bg1"/>
                  </a:solidFill>
                  <a:latin typeface="나눔고딕" panose="020D0604000000000000" pitchFamily="50" charset="-127"/>
                  <a:ea typeface="나눔고딕" panose="020D0604000000000000" pitchFamily="50" charset="-127"/>
                </a:rPr>
                <a:t>이름</a:t>
              </a:r>
              <a:endParaRPr lang="en-US" altLang="ko-KR" sz="1200" b="1" dirty="0">
                <a:solidFill>
                  <a:schemeClr val="bg1"/>
                </a:solidFill>
                <a:latin typeface="나눔고딕" panose="020D0604000000000000" pitchFamily="50" charset="-127"/>
                <a:ea typeface="나눔고딕" panose="020D0604000000000000" pitchFamily="50" charset="-127"/>
              </a:endParaRPr>
            </a:p>
          </p:txBody>
        </p:sp>
      </p:grpSp>
      <p:grpSp>
        <p:nvGrpSpPr>
          <p:cNvPr id="42" name="그룹 41">
            <a:extLst>
              <a:ext uri="{FF2B5EF4-FFF2-40B4-BE49-F238E27FC236}">
                <a16:creationId xmlns:a16="http://schemas.microsoft.com/office/drawing/2014/main" id="{4D22600E-7F04-474C-993C-EBD3E994DBDE}"/>
              </a:ext>
            </a:extLst>
          </p:cNvPr>
          <p:cNvGrpSpPr/>
          <p:nvPr/>
        </p:nvGrpSpPr>
        <p:grpSpPr>
          <a:xfrm>
            <a:off x="6444208" y="276684"/>
            <a:ext cx="686869" cy="403258"/>
            <a:chOff x="4704855" y="2028399"/>
            <a:chExt cx="2973746" cy="446721"/>
          </a:xfrm>
        </p:grpSpPr>
        <p:sp>
          <p:nvSpPr>
            <p:cNvPr id="43" name="직사각형 42">
              <a:extLst>
                <a:ext uri="{FF2B5EF4-FFF2-40B4-BE49-F238E27FC236}">
                  <a16:creationId xmlns:a16="http://schemas.microsoft.com/office/drawing/2014/main" id="{08AFF6CE-D6E7-B64D-A9F1-BE0777AFB16B}"/>
                </a:ext>
              </a:extLst>
            </p:cNvPr>
            <p:cNvSpPr/>
            <p:nvPr/>
          </p:nvSpPr>
          <p:spPr>
            <a:xfrm>
              <a:off x="4704855" y="2028399"/>
              <a:ext cx="2973746" cy="446721"/>
            </a:xfrm>
            <a:prstGeom prst="rect">
              <a:avLst/>
            </a:prstGeom>
            <a:solidFill>
              <a:schemeClr val="accent5"/>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b="1" dirty="0">
                <a:solidFill>
                  <a:schemeClr val="bg1"/>
                </a:solidFill>
                <a:latin typeface="나눔고딕" panose="020D0604000000000000" pitchFamily="50" charset="-127"/>
                <a:ea typeface="나눔고딕" panose="020D0604000000000000" pitchFamily="50" charset="-127"/>
              </a:endParaRPr>
            </a:p>
          </p:txBody>
        </p:sp>
        <p:sp>
          <p:nvSpPr>
            <p:cNvPr id="44" name="직사각형 43">
              <a:extLst>
                <a:ext uri="{FF2B5EF4-FFF2-40B4-BE49-F238E27FC236}">
                  <a16:creationId xmlns:a16="http://schemas.microsoft.com/office/drawing/2014/main" id="{1225EFB1-E8A3-9B46-B6DC-F48FE8F5D45F}"/>
                </a:ext>
              </a:extLst>
            </p:cNvPr>
            <p:cNvSpPr/>
            <p:nvPr/>
          </p:nvSpPr>
          <p:spPr>
            <a:xfrm>
              <a:off x="5167372" y="2106225"/>
              <a:ext cx="2048709" cy="306854"/>
            </a:xfrm>
            <a:prstGeom prst="rect">
              <a:avLst/>
            </a:prstGeom>
            <a:noFill/>
          </p:spPr>
          <p:txBody>
            <a:bodyPr wrap="none">
              <a:spAutoFit/>
            </a:bodyPr>
            <a:lstStyle/>
            <a:p>
              <a:pPr lvl="0" algn="ctr"/>
              <a:r>
                <a:rPr lang="ko-KR" altLang="en-US" sz="1200" b="1" dirty="0">
                  <a:solidFill>
                    <a:schemeClr val="bg1"/>
                  </a:solidFill>
                  <a:latin typeface="나눔고딕" panose="020D0604000000000000" pitchFamily="50" charset="-127"/>
                  <a:ea typeface="나눔고딕" panose="020D0604000000000000" pitchFamily="50" charset="-127"/>
                </a:rPr>
                <a:t>학교</a:t>
              </a:r>
              <a:endParaRPr lang="en-US" altLang="ko-KR" sz="1200" b="1" dirty="0">
                <a:solidFill>
                  <a:schemeClr val="bg1"/>
                </a:solidFill>
                <a:latin typeface="나눔고딕" panose="020D0604000000000000" pitchFamily="50" charset="-127"/>
                <a:ea typeface="나눔고딕" panose="020D0604000000000000" pitchFamily="50" charset="-127"/>
              </a:endParaRPr>
            </a:p>
          </p:txBody>
        </p:sp>
      </p:grpSp>
      <p:sp>
        <p:nvSpPr>
          <p:cNvPr id="23" name="직사각형 22"/>
          <p:cNvSpPr/>
          <p:nvPr/>
        </p:nvSpPr>
        <p:spPr>
          <a:xfrm>
            <a:off x="811382" y="5129539"/>
            <a:ext cx="7576503" cy="1520785"/>
          </a:xfrm>
          <a:prstGeom prst="rect">
            <a:avLst/>
          </a:prstGeom>
        </p:spPr>
        <p:style>
          <a:lnRef idx="1">
            <a:schemeClr val="accent2"/>
          </a:lnRef>
          <a:fillRef idx="2">
            <a:schemeClr val="accent2"/>
          </a:fillRef>
          <a:effectRef idx="1">
            <a:schemeClr val="accent2"/>
          </a:effectRef>
          <a:fontRef idx="minor">
            <a:schemeClr val="dk1"/>
          </a:fontRef>
        </p:style>
        <p:txBody>
          <a:bodyPr lIns="216000" tIns="144000" rIns="216000" bIns="144000" rtlCol="0" anchor="ctr"/>
          <a:lstStyle/>
          <a:p>
            <a:pPr>
              <a:spcAft>
                <a:spcPts val="600"/>
              </a:spcAft>
            </a:pPr>
            <a:endParaRPr lang="en-US" altLang="ko-KR" sz="1400" b="1" dirty="0">
              <a:highlight>
                <a:srgbClr val="FFFF00"/>
              </a:highlight>
              <a:latin typeface="나눔바른고딕" panose="020B0603020101020101" pitchFamily="50" charset="-127"/>
              <a:ea typeface="나눔바른고딕" panose="020B0603020101020101" pitchFamily="50" charset="-127"/>
            </a:endParaRPr>
          </a:p>
          <a:p>
            <a:pPr>
              <a:spcAft>
                <a:spcPts val="600"/>
              </a:spcAft>
            </a:pPr>
            <a:r>
              <a:rPr lang="ko-KR" altLang="en-US" sz="1400" b="1" dirty="0">
                <a:highlight>
                  <a:srgbClr val="FFFF00"/>
                </a:highlight>
                <a:latin typeface="나눔바른고딕" panose="020B0603020101020101" pitchFamily="50" charset="-127"/>
                <a:ea typeface="나눔바른고딕" panose="020B0603020101020101" pitchFamily="50" charset="-127"/>
              </a:rPr>
              <a:t>작성 시 유의사항 </a:t>
            </a:r>
            <a:r>
              <a:rPr lang="en-US" altLang="ko-KR" sz="1400" b="1" dirty="0">
                <a:highlight>
                  <a:srgbClr val="FFFF00"/>
                </a:highlight>
                <a:latin typeface="나눔바른고딕" panose="020B0603020101020101" pitchFamily="50" charset="-127"/>
                <a:ea typeface="나눔바른고딕" panose="020B0603020101020101" pitchFamily="50" charset="-127"/>
              </a:rPr>
              <a:t>–(</a:t>
            </a:r>
            <a:r>
              <a:rPr lang="ko-KR" altLang="en-US" sz="1400" b="1" u="sng" dirty="0">
                <a:highlight>
                  <a:srgbClr val="FFFF00"/>
                </a:highlight>
                <a:latin typeface="나눔바른고딕" panose="020B0603020101020101" pitchFamily="50" charset="-127"/>
                <a:ea typeface="나눔바른고딕" panose="020B0603020101020101" pitchFamily="50" charset="-127"/>
              </a:rPr>
              <a:t>숙지했다면 유의사항 삭제 후 제출 바람</a:t>
            </a:r>
            <a:r>
              <a:rPr lang="en-US" altLang="ko-KR" sz="1400" b="1" dirty="0">
                <a:highlight>
                  <a:srgbClr val="FFFF00"/>
                </a:highlight>
                <a:latin typeface="나눔바른고딕" panose="020B0603020101020101" pitchFamily="50" charset="-127"/>
                <a:ea typeface="나눔바른고딕" panose="020B0603020101020101" pitchFamily="50" charset="-127"/>
              </a:rPr>
              <a:t>)</a:t>
            </a:r>
          </a:p>
          <a:p>
            <a:pPr marL="171450" indent="-171450">
              <a:spcAft>
                <a:spcPts val="600"/>
              </a:spcAft>
              <a:buFont typeface="Arial" panose="020B0604020202020204" pitchFamily="34" charset="0"/>
              <a:buChar char="•"/>
            </a:pPr>
            <a:r>
              <a:rPr lang="ko-KR" altLang="en-US" sz="1250" b="1" dirty="0" err="1">
                <a:latin typeface="나눔바른고딕" panose="020B0603020101020101" pitchFamily="50" charset="-127"/>
                <a:ea typeface="나눔바른고딕" panose="020B0603020101020101" pitchFamily="50" charset="-127"/>
              </a:rPr>
              <a:t>스타트업</a:t>
            </a:r>
            <a:r>
              <a:rPr lang="ko-KR" altLang="en-US" sz="1250" b="1" dirty="0">
                <a:latin typeface="나눔바른고딕" panose="020B0603020101020101" pitchFamily="50" charset="-127"/>
                <a:ea typeface="나눔바른고딕" panose="020B0603020101020101" pitchFamily="50" charset="-127"/>
              </a:rPr>
              <a:t> 사전 과제는 </a:t>
            </a:r>
            <a:r>
              <a:rPr lang="en-US" altLang="ko-KR" sz="1250" b="1" u="sng" dirty="0">
                <a:latin typeface="나눔바른고딕" panose="020B0603020101020101" pitchFamily="50" charset="-127"/>
                <a:ea typeface="나눔바른고딕" panose="020B0603020101020101" pitchFamily="50" charset="-127"/>
              </a:rPr>
              <a:t>1</a:t>
            </a:r>
            <a:r>
              <a:rPr lang="ko-KR" altLang="en-US" sz="1250" b="1" u="sng" dirty="0">
                <a:latin typeface="나눔바른고딕" panose="020B0603020101020101" pitchFamily="50" charset="-127"/>
                <a:ea typeface="나눔바른고딕" panose="020B0603020101020101" pitchFamily="50" charset="-127"/>
              </a:rPr>
              <a:t>페이지</a:t>
            </a:r>
            <a:r>
              <a:rPr lang="ko-KR" altLang="en-US" sz="1250" b="1" dirty="0">
                <a:latin typeface="나눔바른고딕" panose="020B0603020101020101" pitchFamily="50" charset="-127"/>
                <a:ea typeface="나눔바른고딕" panose="020B0603020101020101" pitchFamily="50" charset="-127"/>
              </a:rPr>
              <a:t>로 작성하세요</a:t>
            </a:r>
            <a:r>
              <a:rPr lang="en-US" altLang="ko-KR" sz="1250" b="1" dirty="0">
                <a:latin typeface="나눔바른고딕" panose="020B0603020101020101" pitchFamily="50" charset="-127"/>
                <a:ea typeface="나눔바른고딕" panose="020B0603020101020101" pitchFamily="50" charset="-127"/>
              </a:rPr>
              <a:t>. </a:t>
            </a:r>
            <a:r>
              <a:rPr lang="ko-KR" altLang="en-US" sz="1250" b="1" dirty="0">
                <a:latin typeface="나눔바른고딕" panose="020B0603020101020101" pitchFamily="50" charset="-127"/>
                <a:ea typeface="나눔바른고딕" panose="020B0603020101020101" pitchFamily="50" charset="-127"/>
              </a:rPr>
              <a:t>폰트 및 글씨체는 자유이고</a:t>
            </a:r>
            <a:r>
              <a:rPr lang="en-US" altLang="ko-KR" sz="1250" b="1" dirty="0">
                <a:latin typeface="나눔바른고딕" panose="020B0603020101020101" pitchFamily="50" charset="-127"/>
                <a:ea typeface="나눔바른고딕" panose="020B0603020101020101" pitchFamily="50" charset="-127"/>
              </a:rPr>
              <a:t> </a:t>
            </a:r>
            <a:r>
              <a:rPr lang="ko-KR" altLang="en-US" sz="1250" b="1" dirty="0">
                <a:latin typeface="나눔바른고딕" panose="020B0603020101020101" pitchFamily="50" charset="-127"/>
                <a:ea typeface="나눔바른고딕" panose="020B0603020101020101" pitchFamily="50" charset="-127"/>
              </a:rPr>
              <a:t>글씨 크기는 </a:t>
            </a:r>
            <a:r>
              <a:rPr lang="en-US" altLang="ko-KR" sz="1250" b="1" dirty="0">
                <a:latin typeface="나눔바른고딕" panose="020B0603020101020101" pitchFamily="50" charset="-127"/>
                <a:ea typeface="나눔바른고딕" panose="020B0603020101020101" pitchFamily="50" charset="-127"/>
              </a:rPr>
              <a:t>10</a:t>
            </a:r>
            <a:r>
              <a:rPr lang="ko-KR" altLang="en-US" sz="1250" b="1" dirty="0">
                <a:latin typeface="나눔바른고딕" panose="020B0603020101020101" pitchFamily="50" charset="-127"/>
                <a:ea typeface="나눔바른고딕" panose="020B0603020101020101" pitchFamily="50" charset="-127"/>
              </a:rPr>
              <a:t>입니다</a:t>
            </a:r>
            <a:r>
              <a:rPr lang="en-US" altLang="ko-KR" sz="1250" b="1" dirty="0">
                <a:latin typeface="나눔바른고딕" panose="020B0603020101020101" pitchFamily="50" charset="-127"/>
                <a:ea typeface="나눔바른고딕" panose="020B0603020101020101" pitchFamily="50" charset="-127"/>
              </a:rPr>
              <a:t>.</a:t>
            </a:r>
          </a:p>
          <a:p>
            <a:pPr marL="171450" indent="-171450">
              <a:spcAft>
                <a:spcPts val="600"/>
              </a:spcAft>
              <a:buFont typeface="Arial" panose="020B0604020202020204" pitchFamily="34" charset="0"/>
              <a:buChar char="•"/>
            </a:pPr>
            <a:r>
              <a:rPr lang="en-US" altLang="ko-KR" sz="1250" b="1" dirty="0">
                <a:latin typeface="나눔바른고딕" panose="020B0603020101020101" pitchFamily="50" charset="-127"/>
                <a:ea typeface="나눔바른고딕" panose="020B0603020101020101" pitchFamily="50" charset="-127"/>
              </a:rPr>
              <a:t>2</a:t>
            </a:r>
            <a:r>
              <a:rPr lang="ko-KR" altLang="en-US" sz="1250" b="1" dirty="0">
                <a:latin typeface="나눔바른고딕" panose="020B0603020101020101" pitchFamily="50" charset="-127"/>
                <a:ea typeface="나눔바른고딕" panose="020B0603020101020101" pitchFamily="50" charset="-127"/>
              </a:rPr>
              <a:t>차 면접전형 안내 </a:t>
            </a:r>
            <a:r>
              <a:rPr lang="en-US" altLang="ko-KR" sz="1250" b="1" dirty="0">
                <a:latin typeface="나눔바른고딕" panose="020B0603020101020101" pitchFamily="50" charset="-127"/>
                <a:ea typeface="나눔바른고딕" panose="020B0603020101020101" pitchFamily="50" charset="-127"/>
              </a:rPr>
              <a:t>PDF</a:t>
            </a:r>
            <a:r>
              <a:rPr lang="ko-KR" altLang="en-US" sz="1250" b="1" dirty="0">
                <a:latin typeface="나눔바른고딕" panose="020B0603020101020101" pitchFamily="50" charset="-127"/>
                <a:ea typeface="나눔바른고딕" panose="020B0603020101020101" pitchFamily="50" charset="-127"/>
              </a:rPr>
              <a:t> </a:t>
            </a:r>
            <a:r>
              <a:rPr lang="en-US" altLang="ko-KR" sz="1250" b="1" dirty="0">
                <a:latin typeface="나눔바른고딕" panose="020B0603020101020101" pitchFamily="50" charset="-127"/>
                <a:ea typeface="나눔바른고딕" panose="020B0603020101020101" pitchFamily="50" charset="-127"/>
              </a:rPr>
              <a:t>– </a:t>
            </a:r>
            <a:r>
              <a:rPr lang="ko-KR" altLang="en-US" sz="1250" b="1" dirty="0">
                <a:latin typeface="나눔바른고딕" panose="020B0603020101020101" pitchFamily="50" charset="-127"/>
                <a:ea typeface="나눔바른고딕" panose="020B0603020101020101" pitchFamily="50" charset="-127"/>
              </a:rPr>
              <a:t>사전 과제 안내 </a:t>
            </a:r>
            <a:r>
              <a:rPr lang="en-US" altLang="ko-KR" sz="1250" b="1" dirty="0">
                <a:latin typeface="나눔바른고딕" panose="020B0603020101020101" pitchFamily="50" charset="-127"/>
                <a:ea typeface="나눔바른고딕" panose="020B0603020101020101" pitchFamily="50" charset="-127"/>
              </a:rPr>
              <a:t>– </a:t>
            </a:r>
            <a:r>
              <a:rPr lang="ko-KR" altLang="en-US" sz="1250" b="1" dirty="0">
                <a:latin typeface="나눔바른고딕" panose="020B0603020101020101" pitchFamily="50" charset="-127"/>
                <a:ea typeface="나눔바른고딕" panose="020B0603020101020101" pitchFamily="50" charset="-127"/>
              </a:rPr>
              <a:t>작성가이드를 참고해서 작성 바랍니다</a:t>
            </a:r>
            <a:r>
              <a:rPr lang="en-US" altLang="ko-KR" sz="1250" b="1" dirty="0">
                <a:latin typeface="나눔바른고딕" panose="020B0603020101020101" pitchFamily="50" charset="-127"/>
                <a:ea typeface="나눔바른고딕" panose="020B0603020101020101" pitchFamily="50" charset="-127"/>
              </a:rPr>
              <a:t>.</a:t>
            </a:r>
          </a:p>
          <a:p>
            <a:pPr marL="171450" indent="-171450">
              <a:spcAft>
                <a:spcPts val="600"/>
              </a:spcAft>
              <a:buFont typeface="Arial" panose="020B0604020202020204" pitchFamily="34" charset="0"/>
              <a:buChar char="•"/>
            </a:pPr>
            <a:r>
              <a:rPr lang="ko-KR" altLang="en-US" sz="1250" b="1" dirty="0" err="1">
                <a:latin typeface="나눔바른고딕" panose="020B0603020101020101" pitchFamily="50" charset="-127"/>
                <a:ea typeface="나눔바른고딕" panose="020B0603020101020101" pitchFamily="50" charset="-127"/>
              </a:rPr>
              <a:t>스타트업은</a:t>
            </a:r>
            <a:r>
              <a:rPr lang="ko-KR" altLang="en-US" sz="1250" b="1" dirty="0">
                <a:latin typeface="나눔바른고딕" panose="020B0603020101020101" pitchFamily="50" charset="-127"/>
                <a:ea typeface="나눔바른고딕" panose="020B0603020101020101" pitchFamily="50" charset="-127"/>
              </a:rPr>
              <a:t> 설립된 지 오래되지 않은 신생 벤처기업을 뜻하며 미국 </a:t>
            </a:r>
            <a:r>
              <a:rPr lang="ko-KR" altLang="en-US" sz="1250" b="1" dirty="0" err="1">
                <a:latin typeface="나눔바른고딕" panose="020B0603020101020101" pitchFamily="50" charset="-127"/>
                <a:ea typeface="나눔바른고딕" panose="020B0603020101020101" pitchFamily="50" charset="-127"/>
              </a:rPr>
              <a:t>실리콘벨리에서</a:t>
            </a:r>
            <a:r>
              <a:rPr lang="ko-KR" altLang="en-US" sz="1250" b="1" dirty="0">
                <a:latin typeface="나눔바른고딕" panose="020B0603020101020101" pitchFamily="50" charset="-127"/>
                <a:ea typeface="나눔바른고딕" panose="020B0603020101020101" pitchFamily="50" charset="-127"/>
              </a:rPr>
              <a:t> 생겨난 용어입니다</a:t>
            </a:r>
            <a:r>
              <a:rPr lang="en-US" altLang="ko-KR" sz="1250" b="1" dirty="0">
                <a:latin typeface="나눔바른고딕" panose="020B0603020101020101" pitchFamily="50" charset="-127"/>
                <a:ea typeface="나눔바른고딕" panose="020B0603020101020101" pitchFamily="50" charset="-127"/>
              </a:rPr>
              <a:t>. </a:t>
            </a:r>
            <a:r>
              <a:rPr lang="ko-KR" altLang="en-US" sz="1250" b="1" dirty="0">
                <a:latin typeface="나눔바른고딕" panose="020B0603020101020101" pitchFamily="50" charset="-127"/>
                <a:ea typeface="나눔바른고딕" panose="020B0603020101020101" pitchFamily="50" charset="-127"/>
              </a:rPr>
              <a:t>혁신적 기술과 아이디어를 보유한 창업 기업을 의미합니다</a:t>
            </a:r>
            <a:r>
              <a:rPr lang="en-US" altLang="ko-KR" sz="1250" b="1" dirty="0">
                <a:latin typeface="나눔바른고딕" panose="020B0603020101020101" pitchFamily="50" charset="-127"/>
                <a:ea typeface="나눔바른고딕" panose="020B0603020101020101" pitchFamily="50" charset="-127"/>
              </a:rPr>
              <a:t>. </a:t>
            </a:r>
            <a:r>
              <a:rPr lang="ko-KR" altLang="en-US" sz="1250" b="1" dirty="0">
                <a:latin typeface="나눔바른고딕" panose="020B0603020101020101" pitchFamily="50" charset="-127"/>
                <a:ea typeface="나눔바른고딕" panose="020B0603020101020101" pitchFamily="50" charset="-127"/>
              </a:rPr>
              <a:t>대표적인 예로 </a:t>
            </a:r>
            <a:r>
              <a:rPr lang="en-US" altLang="ko-KR" sz="1250" b="1" dirty="0">
                <a:latin typeface="나눔바른고딕" panose="020B0603020101020101" pitchFamily="50" charset="-127"/>
                <a:ea typeface="나눔바른고딕" panose="020B0603020101020101" pitchFamily="50" charset="-127"/>
              </a:rPr>
              <a:t>‘</a:t>
            </a:r>
            <a:r>
              <a:rPr lang="ko-KR" altLang="en-US" sz="1250" b="1" dirty="0" err="1">
                <a:latin typeface="나눔바른고딕" panose="020B0603020101020101" pitchFamily="50" charset="-127"/>
                <a:ea typeface="나눔바른고딕" panose="020B0603020101020101" pitchFamily="50" charset="-127"/>
              </a:rPr>
              <a:t>에어비엔비</a:t>
            </a:r>
            <a:r>
              <a:rPr lang="en-US" altLang="ko-KR" sz="1250" b="1" dirty="0">
                <a:latin typeface="나눔바른고딕" panose="020B0603020101020101" pitchFamily="50" charset="-127"/>
                <a:ea typeface="나눔바른고딕" panose="020B0603020101020101" pitchFamily="50" charset="-127"/>
              </a:rPr>
              <a:t>’, ‘</a:t>
            </a:r>
            <a:r>
              <a:rPr lang="ko-KR" altLang="en-US" sz="1250" b="1" dirty="0" err="1">
                <a:latin typeface="나눔바른고딕" panose="020B0603020101020101" pitchFamily="50" charset="-127"/>
                <a:ea typeface="나눔바른고딕" panose="020B0603020101020101" pitchFamily="50" charset="-127"/>
              </a:rPr>
              <a:t>우버</a:t>
            </a:r>
            <a:r>
              <a:rPr lang="en-US" altLang="ko-KR" sz="1250" b="1" dirty="0">
                <a:latin typeface="나눔바른고딕" panose="020B0603020101020101" pitchFamily="50" charset="-127"/>
                <a:ea typeface="나눔바른고딕" panose="020B0603020101020101" pitchFamily="50" charset="-127"/>
              </a:rPr>
              <a:t>’, ‘</a:t>
            </a:r>
            <a:r>
              <a:rPr lang="ko-KR" altLang="en-US" sz="1250" b="1" dirty="0" err="1">
                <a:latin typeface="나눔바른고딕" panose="020B0603020101020101" pitchFamily="50" charset="-127"/>
                <a:ea typeface="나눔바른고딕" panose="020B0603020101020101" pitchFamily="50" charset="-127"/>
              </a:rPr>
              <a:t>넷플릭스</a:t>
            </a:r>
            <a:r>
              <a:rPr lang="en-US" altLang="ko-KR" sz="1250" b="1" dirty="0">
                <a:latin typeface="나눔바른고딕" panose="020B0603020101020101" pitchFamily="50" charset="-127"/>
                <a:ea typeface="나눔바른고딕" panose="020B0603020101020101" pitchFamily="50" charset="-127"/>
              </a:rPr>
              <a:t>’, ‘</a:t>
            </a:r>
            <a:r>
              <a:rPr lang="ko-KR" altLang="en-US" sz="1250" b="1" dirty="0">
                <a:latin typeface="나눔바른고딕" panose="020B0603020101020101" pitchFamily="50" charset="-127"/>
                <a:ea typeface="나눔바른고딕" panose="020B0603020101020101" pitchFamily="50" charset="-127"/>
              </a:rPr>
              <a:t>토스</a:t>
            </a:r>
            <a:r>
              <a:rPr lang="en-US" altLang="ko-KR" sz="1250" b="1" dirty="0">
                <a:latin typeface="나눔바른고딕" panose="020B0603020101020101" pitchFamily="50" charset="-127"/>
                <a:ea typeface="나눔바른고딕" panose="020B0603020101020101" pitchFamily="50" charset="-127"/>
              </a:rPr>
              <a:t>’ , ‘</a:t>
            </a:r>
            <a:r>
              <a:rPr lang="ko-KR" altLang="en-US" sz="1250" b="1" dirty="0" err="1">
                <a:latin typeface="나눔바른고딕" panose="020B0603020101020101" pitchFamily="50" charset="-127"/>
                <a:ea typeface="나눔바른고딕" panose="020B0603020101020101" pitchFamily="50" charset="-127"/>
              </a:rPr>
              <a:t>마이얼트립</a:t>
            </a:r>
            <a:r>
              <a:rPr lang="en-US" altLang="ko-KR" sz="1250" b="1" dirty="0">
                <a:latin typeface="나눔바른고딕" panose="020B0603020101020101" pitchFamily="50" charset="-127"/>
                <a:ea typeface="나눔바른고딕" panose="020B0603020101020101" pitchFamily="50" charset="-127"/>
              </a:rPr>
              <a:t>’ </a:t>
            </a:r>
            <a:r>
              <a:rPr lang="ko-KR" altLang="en-US" sz="1250" b="1" dirty="0">
                <a:latin typeface="나눔바른고딕" panose="020B0603020101020101" pitchFamily="50" charset="-127"/>
                <a:ea typeface="나눔바른고딕" panose="020B0603020101020101" pitchFamily="50" charset="-127"/>
              </a:rPr>
              <a:t>등이 있습니다</a:t>
            </a:r>
            <a:r>
              <a:rPr lang="en-US" altLang="ko-KR" sz="1250" b="1" dirty="0">
                <a:latin typeface="나눔바른고딕" panose="020B0603020101020101" pitchFamily="50" charset="-127"/>
                <a:ea typeface="나눔바른고딕" panose="020B0603020101020101" pitchFamily="50" charset="-127"/>
              </a:rPr>
              <a:t>.</a:t>
            </a:r>
          </a:p>
          <a:p>
            <a:pPr>
              <a:spcAft>
                <a:spcPts val="600"/>
              </a:spcAft>
            </a:pPr>
            <a:endParaRPr lang="en-US" altLang="ko-KR" sz="1250" b="1" dirty="0">
              <a:latin typeface="나눔바른고딕" panose="020B0603020101020101" pitchFamily="50" charset="-127"/>
              <a:ea typeface="나눔바른고딕" panose="020B0603020101020101" pitchFamily="50" charset="-127"/>
            </a:endParaRPr>
          </a:p>
        </p:txBody>
      </p:sp>
      <p:sp>
        <p:nvSpPr>
          <p:cNvPr id="5" name="TextBox 4"/>
          <p:cNvSpPr txBox="1"/>
          <p:nvPr/>
        </p:nvSpPr>
        <p:spPr>
          <a:xfrm>
            <a:off x="1505276" y="2132856"/>
            <a:ext cx="184731" cy="369332"/>
          </a:xfrm>
          <a:prstGeom prst="rect">
            <a:avLst/>
          </a:prstGeom>
          <a:noFill/>
        </p:spPr>
        <p:txBody>
          <a:bodyPr wrap="none" rtlCol="0">
            <a:spAutoFit/>
          </a:bodyPr>
          <a:lstStyle/>
          <a:p>
            <a:endParaRPr lang="ko-KR" altLang="en-US" dirty="0"/>
          </a:p>
        </p:txBody>
      </p:sp>
      <p:sp>
        <p:nvSpPr>
          <p:cNvPr id="7" name="TextBox 6"/>
          <p:cNvSpPr txBox="1"/>
          <p:nvPr/>
        </p:nvSpPr>
        <p:spPr>
          <a:xfrm>
            <a:off x="692063" y="1458456"/>
            <a:ext cx="3802979" cy="2554545"/>
          </a:xfrm>
          <a:prstGeom prst="rect">
            <a:avLst/>
          </a:prstGeom>
          <a:noFill/>
        </p:spPr>
        <p:txBody>
          <a:bodyPr wrap="square" rtlCol="0">
            <a:spAutoFit/>
          </a:bodyPr>
          <a:lstStyle/>
          <a:p>
            <a:r>
              <a:rPr lang="ko-KR" altLang="en-US" sz="1000" dirty="0">
                <a:solidFill>
                  <a:schemeClr val="bg1">
                    <a:lumMod val="50000"/>
                  </a:schemeClr>
                </a:solidFill>
              </a:rPr>
              <a:t>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a:t>
            </a:r>
          </a:p>
        </p:txBody>
      </p:sp>
      <p:sp>
        <p:nvSpPr>
          <p:cNvPr id="18" name="TextBox 17"/>
          <p:cNvSpPr txBox="1"/>
          <p:nvPr/>
        </p:nvSpPr>
        <p:spPr>
          <a:xfrm>
            <a:off x="1483510" y="296537"/>
            <a:ext cx="2862907" cy="338554"/>
          </a:xfrm>
          <a:prstGeom prst="rect">
            <a:avLst/>
          </a:prstGeom>
          <a:noFill/>
        </p:spPr>
        <p:txBody>
          <a:bodyPr wrap="square" rtlCol="0">
            <a:spAutoFit/>
          </a:bodyPr>
          <a:lstStyle/>
          <a:p>
            <a:r>
              <a:rPr lang="ko-KR" altLang="en-US" sz="1600" dirty="0">
                <a:solidFill>
                  <a:schemeClr val="bg1">
                    <a:lumMod val="50000"/>
                  </a:schemeClr>
                </a:solidFill>
              </a:rPr>
              <a:t>내용을 입력해주세요</a:t>
            </a:r>
          </a:p>
        </p:txBody>
      </p:sp>
      <p:sp>
        <p:nvSpPr>
          <p:cNvPr id="45" name="TextBox 44">
            <a:extLst>
              <a:ext uri="{FF2B5EF4-FFF2-40B4-BE49-F238E27FC236}">
                <a16:creationId xmlns:a16="http://schemas.microsoft.com/office/drawing/2014/main" id="{CACBAE5C-CE57-3341-811B-4055600CB7B5}"/>
              </a:ext>
            </a:extLst>
          </p:cNvPr>
          <p:cNvSpPr txBox="1"/>
          <p:nvPr/>
        </p:nvSpPr>
        <p:spPr>
          <a:xfrm>
            <a:off x="4712815" y="1456855"/>
            <a:ext cx="3802979" cy="1785104"/>
          </a:xfrm>
          <a:prstGeom prst="rect">
            <a:avLst/>
          </a:prstGeom>
          <a:noFill/>
        </p:spPr>
        <p:txBody>
          <a:bodyPr wrap="square" rtlCol="0">
            <a:spAutoFit/>
          </a:bodyPr>
          <a:lstStyle/>
          <a:p>
            <a:r>
              <a:rPr lang="ko-KR" altLang="en-US" sz="1000" dirty="0">
                <a:solidFill>
                  <a:schemeClr val="bg1">
                    <a:lumMod val="50000"/>
                  </a:schemeClr>
                </a:solidFill>
              </a:rPr>
              <a:t>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 내용을 입력해주세요</a:t>
            </a:r>
          </a:p>
        </p:txBody>
      </p:sp>
      <p:sp>
        <p:nvSpPr>
          <p:cNvPr id="46" name="TextBox 45">
            <a:extLst>
              <a:ext uri="{FF2B5EF4-FFF2-40B4-BE49-F238E27FC236}">
                <a16:creationId xmlns:a16="http://schemas.microsoft.com/office/drawing/2014/main" id="{833EBE8E-82A7-C14C-8F82-C37AB3B75D17}"/>
              </a:ext>
            </a:extLst>
          </p:cNvPr>
          <p:cNvSpPr txBox="1"/>
          <p:nvPr/>
        </p:nvSpPr>
        <p:spPr>
          <a:xfrm>
            <a:off x="4727549" y="4372015"/>
            <a:ext cx="3802979" cy="553998"/>
          </a:xfrm>
          <a:prstGeom prst="rect">
            <a:avLst/>
          </a:prstGeom>
          <a:noFill/>
        </p:spPr>
        <p:txBody>
          <a:bodyPr wrap="square" rtlCol="0">
            <a:spAutoFit/>
          </a:bodyPr>
          <a:lstStyle/>
          <a:p>
            <a:r>
              <a:rPr lang="ko-KR" altLang="en-US" sz="1000" dirty="0">
                <a:solidFill>
                  <a:schemeClr val="bg1">
                    <a:lumMod val="50000"/>
                  </a:schemeClr>
                </a:solidFill>
              </a:rPr>
              <a:t>내용을 입력해주세요 내용을 입력해주세요 내용을 입력해주세요 내용을 입력해주세요 내용을 입력해주세요 내용을 입력해주세요 내용을 입력해주세요</a:t>
            </a:r>
          </a:p>
        </p:txBody>
      </p:sp>
      <p:sp>
        <p:nvSpPr>
          <p:cNvPr id="47" name="TextBox 46">
            <a:extLst>
              <a:ext uri="{FF2B5EF4-FFF2-40B4-BE49-F238E27FC236}">
                <a16:creationId xmlns:a16="http://schemas.microsoft.com/office/drawing/2014/main" id="{FA13EB0A-641F-0244-8142-0B6A7CEBDCB4}"/>
              </a:ext>
            </a:extLst>
          </p:cNvPr>
          <p:cNvSpPr txBox="1"/>
          <p:nvPr/>
        </p:nvSpPr>
        <p:spPr>
          <a:xfrm>
            <a:off x="5412303" y="307395"/>
            <a:ext cx="925074" cy="338554"/>
          </a:xfrm>
          <a:prstGeom prst="rect">
            <a:avLst/>
          </a:prstGeom>
          <a:noFill/>
        </p:spPr>
        <p:txBody>
          <a:bodyPr wrap="square" rtlCol="0">
            <a:spAutoFit/>
          </a:bodyPr>
          <a:lstStyle/>
          <a:p>
            <a:pPr algn="ctr"/>
            <a:r>
              <a:rPr lang="ko-KR" altLang="en-US" sz="1600" dirty="0">
                <a:solidFill>
                  <a:schemeClr val="bg1">
                    <a:lumMod val="50000"/>
                  </a:schemeClr>
                </a:solidFill>
              </a:rPr>
              <a:t>이름</a:t>
            </a:r>
          </a:p>
        </p:txBody>
      </p:sp>
      <p:sp>
        <p:nvSpPr>
          <p:cNvPr id="48" name="TextBox 47">
            <a:extLst>
              <a:ext uri="{FF2B5EF4-FFF2-40B4-BE49-F238E27FC236}">
                <a16:creationId xmlns:a16="http://schemas.microsoft.com/office/drawing/2014/main" id="{FC6B5A5D-BA59-0646-A599-203228A8A5C6}"/>
              </a:ext>
            </a:extLst>
          </p:cNvPr>
          <p:cNvSpPr txBox="1"/>
          <p:nvPr/>
        </p:nvSpPr>
        <p:spPr>
          <a:xfrm>
            <a:off x="7321693" y="315689"/>
            <a:ext cx="925074" cy="338554"/>
          </a:xfrm>
          <a:prstGeom prst="rect">
            <a:avLst/>
          </a:prstGeom>
          <a:noFill/>
        </p:spPr>
        <p:txBody>
          <a:bodyPr wrap="square" rtlCol="0">
            <a:spAutoFit/>
          </a:bodyPr>
          <a:lstStyle/>
          <a:p>
            <a:pPr algn="ctr"/>
            <a:r>
              <a:rPr lang="ko-KR" altLang="en-US" sz="1600" dirty="0">
                <a:solidFill>
                  <a:schemeClr val="bg1">
                    <a:lumMod val="50000"/>
                  </a:schemeClr>
                </a:solidFill>
              </a:rPr>
              <a:t>학교</a:t>
            </a:r>
          </a:p>
        </p:txBody>
      </p:sp>
    </p:spTree>
    <p:extLst>
      <p:ext uri="{BB962C8B-B14F-4D97-AF65-F5344CB8AC3E}">
        <p14:creationId xmlns:p14="http://schemas.microsoft.com/office/powerpoint/2010/main" val="1705688753"/>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lumMod val="95000"/>
          </a:schemeClr>
        </a:solidFill>
        <a:ln w="3175">
          <a:solidFill>
            <a:schemeClr val="tx1">
              <a:lumMod val="65000"/>
              <a:lumOff val="35000"/>
            </a:schemeClr>
          </a:solidFill>
        </a:ln>
      </a:spPr>
      <a:bodyPr rtlCol="0" anchor="ctr"/>
      <a:lstStyle>
        <a:defPPr algn="ctr">
          <a:defRPr sz="1200" dirty="0" smtClean="0">
            <a:solidFill>
              <a:schemeClr val="tx1">
                <a:lumMod val="75000"/>
                <a:lumOff val="25000"/>
              </a:schemeClr>
            </a:solidFill>
            <a:latin typeface="나눔명조" pitchFamily="18" charset="-127"/>
            <a:ea typeface="나눔명조" pitchFamily="18" charset="-127"/>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45209</TotalTime>
  <Words>273</Words>
  <Application>Microsoft Macintosh PowerPoint</Application>
  <PresentationFormat>화면 슬라이드 쇼(4:3)</PresentationFormat>
  <Paragraphs>64</Paragraphs>
  <Slides>1</Slides>
  <Notes>0</Notes>
  <HiddenSlides>0</HiddenSlides>
  <MMClips>0</MMClips>
  <ScaleCrop>false</ScaleCrop>
  <HeadingPairs>
    <vt:vector size="6" baseType="variant">
      <vt:variant>
        <vt:lpstr>사용한 글꼴</vt:lpstr>
      </vt:variant>
      <vt:variant>
        <vt:i4>8</vt:i4>
      </vt:variant>
      <vt:variant>
        <vt:lpstr>테마</vt:lpstr>
      </vt:variant>
      <vt:variant>
        <vt:i4>1</vt:i4>
      </vt:variant>
      <vt:variant>
        <vt:lpstr>슬라이드 제목</vt:lpstr>
      </vt:variant>
      <vt:variant>
        <vt:i4>1</vt:i4>
      </vt:variant>
    </vt:vector>
  </HeadingPairs>
  <TitlesOfParts>
    <vt:vector size="10" baseType="lpstr">
      <vt:lpstr>나눔명조</vt:lpstr>
      <vt:lpstr>나눔바른고딕</vt:lpstr>
      <vt:lpstr>산돌고딕 L</vt:lpstr>
      <vt:lpstr>맑은 고딕</vt:lpstr>
      <vt:lpstr>나눔고딕</vt:lpstr>
      <vt:lpstr>Arial</vt:lpstr>
      <vt:lpstr>Wingdings</vt:lpstr>
      <vt:lpstr>Wingdings 3</vt:lpstr>
      <vt:lpstr>Office 테마</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POSTECH</dc:creator>
  <cp:lastModifiedBy>김한나(POSTECH 영재교육센터)</cp:lastModifiedBy>
  <cp:revision>708</cp:revision>
  <cp:lastPrinted>2013-06-26T07:02:25Z</cp:lastPrinted>
  <dcterms:created xsi:type="dcterms:W3CDTF">2012-09-06T09:24:06Z</dcterms:created>
  <dcterms:modified xsi:type="dcterms:W3CDTF">2021-10-15T01:40:48Z</dcterms:modified>
</cp:coreProperties>
</file>