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5" r:id="rId3"/>
    <p:sldId id="269" r:id="rId4"/>
    <p:sldId id="410" r:id="rId5"/>
    <p:sldId id="411" r:id="rId6"/>
    <p:sldId id="412" r:id="rId7"/>
    <p:sldId id="413" r:id="rId8"/>
    <p:sldId id="414" r:id="rId9"/>
    <p:sldId id="415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DF8A81-661C-41D1-85FF-2E2E7073C2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C2CFC60-0830-43A3-82C8-5378C5E0CD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786924F-6F05-47DD-AD61-FB63DA48C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2A143-D4A2-4E3D-85A0-B6EFF1EDA9CB}" type="datetimeFigureOut">
              <a:rPr lang="ko-KR" altLang="en-US" smtClean="0"/>
              <a:t>2024-12-17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F4BEBF-BB25-49AC-A1B8-46B1D9D9E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203BBD3-A92D-4A58-B3BD-E77DB978D7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F0827-ADA9-4A46-9898-2663365BCD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3556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AB89F8B-E681-4186-BD5F-43A905AA5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9220928-075A-4BCE-8827-03A44C7089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E0A6F82-BA46-416C-B99D-2FBB155722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2A143-D4A2-4E3D-85A0-B6EFF1EDA9CB}" type="datetimeFigureOut">
              <a:rPr lang="ko-KR" altLang="en-US" smtClean="0"/>
              <a:t>2024-12-17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86CA737-FCFE-49D0-B118-12670A27E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899BCCB-13C2-4447-B61D-9A05D1709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F0827-ADA9-4A46-9898-2663365BCD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0188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8F5F63D-EA3F-4EC6-8A23-12EA2D3D7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3A02DF5-9456-4DBE-AF00-3D85533D89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36CE6B5-912E-4443-A4F8-1C051C175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2A143-D4A2-4E3D-85A0-B6EFF1EDA9CB}" type="datetimeFigureOut">
              <a:rPr lang="ko-KR" altLang="en-US" smtClean="0"/>
              <a:t>2024-12-17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7398B44-F557-4935-88AE-76C26276EC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783AB0A-1174-4C8D-97EE-1C3963971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F0827-ADA9-4A46-9898-2663365BCD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8255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2E79B74-95C2-4C58-A300-1B85CE5C8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60D9ACC-0836-4AFC-B557-02E23EC64F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79BEBF4-2278-4642-B180-866C1EB423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255033A-D1E3-4E14-9D90-1022132AE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2A143-D4A2-4E3D-85A0-B6EFF1EDA9CB}" type="datetimeFigureOut">
              <a:rPr lang="ko-KR" altLang="en-US" smtClean="0"/>
              <a:t>2024-12-17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F943667-BDFA-44D8-9EA7-58BAB5642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B2017DA-EC3D-4FAA-BF92-433ED7ADDE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F0827-ADA9-4A46-9898-2663365BCD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0276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003E36E-B041-4273-B43C-1B6382A7D6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D2BA388-F5B2-46C9-A67B-3E07936994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617F409-B9EF-400A-B676-E01EAD851C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BEF7EAD-08D9-4E24-A8DC-E38D2BDC2D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454250A-4035-4A49-BD1F-4F6064EE20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FBDF8858-BB2F-4794-B4B0-DABF7F6D6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2A143-D4A2-4E3D-85A0-B6EFF1EDA9CB}" type="datetimeFigureOut">
              <a:rPr lang="ko-KR" altLang="en-US" smtClean="0"/>
              <a:t>2024-12-17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36BB574-A174-43ED-BFDB-013B7BAFC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A6891F9C-093B-4606-90D0-42DBB78E4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F0827-ADA9-4A46-9898-2663365BCD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9184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AFBA44-95FE-4246-BCE1-538F3FEBC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3BE8EB2-79C6-42EB-8416-F4795D559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2A143-D4A2-4E3D-85A0-B6EFF1EDA9CB}" type="datetimeFigureOut">
              <a:rPr lang="ko-KR" altLang="en-US" smtClean="0"/>
              <a:t>2024-12-17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DFE3577-AC71-4E01-B412-53897017F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2D873D04-86D1-4445-9A4A-C6EC1F75E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F0827-ADA9-4A46-9898-2663365BCD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5351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A4C9F1A-9C41-4077-8250-14FE4DC9F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2A143-D4A2-4E3D-85A0-B6EFF1EDA9CB}" type="datetimeFigureOut">
              <a:rPr lang="ko-KR" altLang="en-US" smtClean="0"/>
              <a:t>2024-12-17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F8027FEB-4004-4D8B-96BA-F6F5F7597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AEA07B4-1381-4699-B2C2-E5F48D672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F0827-ADA9-4A46-9898-2663365BCD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6892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8E8F970-C293-4E4B-9BD4-C287ECA89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019C163-7939-4EAA-8D2D-A741CEB913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CF0AE48-6BDD-4BBD-A348-0840673E9F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D95BC5F-1A2C-4697-9D6A-2D356D2AD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2A143-D4A2-4E3D-85A0-B6EFF1EDA9CB}" type="datetimeFigureOut">
              <a:rPr lang="ko-KR" altLang="en-US" smtClean="0"/>
              <a:t>2024-12-17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3195D55-7F1A-420F-B5BE-0DCD9972E5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9CF7F6B-47C2-4A26-9424-90894DCD8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F0827-ADA9-4A46-9898-2663365BCD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6831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C2C94B8-43C1-49BC-A88C-89D26C5F44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662E7480-F972-482A-9803-44AFD45A8E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E719F71-A940-47E5-B700-5B61DB287C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C32FDA1-CD07-4FDA-8365-FB80061FE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2A143-D4A2-4E3D-85A0-B6EFF1EDA9CB}" type="datetimeFigureOut">
              <a:rPr lang="ko-KR" altLang="en-US" smtClean="0"/>
              <a:t>2024-12-17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75BDF07-6A4B-4C03-864F-78A6F7B12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D387C4A-C1CA-4108-B82A-C71C05FF0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F0827-ADA9-4A46-9898-2663365BCD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2045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3222D4-E74C-4F19-B280-E31BD019E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B808A8D-1484-4817-A59C-A5319E6FB9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72379CA-E011-410C-8106-3944F7315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2A143-D4A2-4E3D-85A0-B6EFF1EDA9CB}" type="datetimeFigureOut">
              <a:rPr lang="ko-KR" altLang="en-US" smtClean="0"/>
              <a:t>2024-12-17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5799B54-15CF-46CA-858D-ED78B5650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67F9C95-0409-402B-9EBA-61CE8EB75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F0827-ADA9-4A46-9898-2663365BCD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507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7920FA99-EEDF-4E9E-A88C-5D4CBA8E20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1CE6E61-5806-42D7-B4AA-5764DC0AEC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6C29780-500B-42B2-9033-27BD25A01D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2A143-D4A2-4E3D-85A0-B6EFF1EDA9CB}" type="datetimeFigureOut">
              <a:rPr lang="ko-KR" altLang="en-US" smtClean="0"/>
              <a:t>2024-12-17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35EAC9B-7B8F-4DD7-889F-67CAE2275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F754EAC-EC1A-4EBE-BD05-BA28BC25CC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F0827-ADA9-4A46-9898-2663365BCD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41562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bg>
      <p:bgPr>
        <a:solidFill>
          <a:srgbClr val="00A1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C6FB7AF3-C74E-9141-8F80-E4AFF2DAF84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73000"/>
          </a:blip>
          <a:stretch>
            <a:fillRect/>
          </a:stretch>
        </p:blipFill>
        <p:spPr>
          <a:xfrm>
            <a:off x="2536723" y="4251774"/>
            <a:ext cx="9655276" cy="2606225"/>
          </a:xfrm>
          <a:prstGeom prst="rect">
            <a:avLst/>
          </a:prstGeom>
        </p:spPr>
      </p:pic>
      <p:sp>
        <p:nvSpPr>
          <p:cNvPr id="2" name="모서리가 둥근 직사각형 1">
            <a:extLst>
              <a:ext uri="{FF2B5EF4-FFF2-40B4-BE49-F238E27FC236}">
                <a16:creationId xmlns:a16="http://schemas.microsoft.com/office/drawing/2014/main" id="{F894F66B-9ECC-CB46-B3BE-4D960D189C6E}"/>
              </a:ext>
            </a:extLst>
          </p:cNvPr>
          <p:cNvSpPr/>
          <p:nvPr userDrawn="1"/>
        </p:nvSpPr>
        <p:spPr>
          <a:xfrm>
            <a:off x="260555" y="501446"/>
            <a:ext cx="1192161" cy="1423219"/>
          </a:xfrm>
          <a:prstGeom prst="roundRect">
            <a:avLst>
              <a:gd name="adj" fmla="val 9244"/>
            </a:avLst>
          </a:prstGeom>
          <a:solidFill>
            <a:srgbClr val="113066"/>
          </a:solidFill>
          <a:ln w="22225">
            <a:solidFill>
              <a:srgbClr val="113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A28583-5ABD-B64C-AD7A-0EF7B89F2868}"/>
              </a:ext>
            </a:extLst>
          </p:cNvPr>
          <p:cNvSpPr txBox="1"/>
          <p:nvPr userDrawn="1"/>
        </p:nvSpPr>
        <p:spPr>
          <a:xfrm rot="16200000">
            <a:off x="-186862" y="1145458"/>
            <a:ext cx="1231490" cy="13519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kumimoji="1" lang="en-US" altLang="ko-KR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14</a:t>
            </a:r>
            <a:r>
              <a:rPr kumimoji="1" lang="ko-KR" altLang="en-US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기 </a:t>
            </a:r>
            <a:r>
              <a:rPr kumimoji="1" lang="en-US" altLang="ko-KR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2D</a:t>
            </a:r>
            <a:r>
              <a:rPr kumimoji="1" lang="ko-KR" altLang="en-US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 </a:t>
            </a:r>
            <a:r>
              <a:rPr kumimoji="1" lang="ko-KR" altLang="en-US" sz="1000" dirty="0" err="1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집중교육</a:t>
            </a:r>
            <a:endParaRPr kumimoji="1" lang="ko-KR" altLang="en-US" sz="100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Cafe24 Ohsquare" pitchFamily="2" charset="-127"/>
              <a:ea typeface="Cafe24 Ohsquare" pitchFamily="2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0A7519A0-F0FD-5747-ADF9-58989F739F4D}"/>
              </a:ext>
            </a:extLst>
          </p:cNvPr>
          <p:cNvGrpSpPr/>
          <p:nvPr userDrawn="1"/>
        </p:nvGrpSpPr>
        <p:grpSpPr>
          <a:xfrm>
            <a:off x="260555" y="1983658"/>
            <a:ext cx="1192161" cy="1087609"/>
            <a:chOff x="260555" y="1983658"/>
            <a:chExt cx="1192161" cy="1135626"/>
          </a:xfrm>
        </p:grpSpPr>
        <p:sp>
          <p:nvSpPr>
            <p:cNvPr id="4" name="모서리가 둥근 직사각형 3">
              <a:extLst>
                <a:ext uri="{FF2B5EF4-FFF2-40B4-BE49-F238E27FC236}">
                  <a16:creationId xmlns:a16="http://schemas.microsoft.com/office/drawing/2014/main" id="{5473D674-2E89-024D-80A9-65C1DF49A4E4}"/>
                </a:ext>
              </a:extLst>
            </p:cNvPr>
            <p:cNvSpPr/>
            <p:nvPr userDrawn="1"/>
          </p:nvSpPr>
          <p:spPr>
            <a:xfrm>
              <a:off x="260555" y="1983658"/>
              <a:ext cx="1192161" cy="1135626"/>
            </a:xfrm>
            <a:prstGeom prst="roundRect">
              <a:avLst>
                <a:gd name="adj" fmla="val 9244"/>
              </a:avLst>
            </a:prstGeom>
            <a:solidFill>
              <a:schemeClr val="bg1">
                <a:alpha val="39692"/>
              </a:schemeClr>
            </a:solidFill>
            <a:ln w="22225">
              <a:solidFill>
                <a:srgbClr val="113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R" altLang="en-US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8C1A1B80-F9E0-A74E-B896-1857F0856E1D}"/>
                </a:ext>
              </a:extLst>
            </p:cNvPr>
            <p:cNvSpPr txBox="1"/>
            <p:nvPr userDrawn="1"/>
          </p:nvSpPr>
          <p:spPr>
            <a:xfrm rot="16200000">
              <a:off x="-114957" y="2483874"/>
              <a:ext cx="1097461" cy="1351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/>
              <a:r>
                <a:rPr kumimoji="1" lang="ko-KR" altLang="en-US" sz="1000" b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srgbClr val="113066"/>
                  </a:solidFill>
                  <a:latin typeface="Cafe24 Ohsquare" pitchFamily="2" charset="-127"/>
                  <a:ea typeface="Cafe24 Ohsquare" pitchFamily="2" charset="-127"/>
                </a:rPr>
                <a:t>린 캔버스</a:t>
              </a:r>
            </a:p>
          </p:txBody>
        </p:sp>
      </p:grpSp>
      <p:sp>
        <p:nvSpPr>
          <p:cNvPr id="6" name="모서리가 둥근 직사각형 5">
            <a:extLst>
              <a:ext uri="{FF2B5EF4-FFF2-40B4-BE49-F238E27FC236}">
                <a16:creationId xmlns:a16="http://schemas.microsoft.com/office/drawing/2014/main" id="{45A735CF-0ED2-0D4B-BEDF-BCB8FDB92858}"/>
              </a:ext>
            </a:extLst>
          </p:cNvPr>
          <p:cNvSpPr/>
          <p:nvPr userDrawn="1"/>
        </p:nvSpPr>
        <p:spPr>
          <a:xfrm>
            <a:off x="582562" y="501446"/>
            <a:ext cx="11348884" cy="6105831"/>
          </a:xfrm>
          <a:prstGeom prst="roundRect">
            <a:avLst>
              <a:gd name="adj" fmla="val 1932"/>
            </a:avLst>
          </a:prstGeom>
          <a:solidFill>
            <a:schemeClr val="bg1"/>
          </a:solidFill>
          <a:ln w="22225">
            <a:solidFill>
              <a:srgbClr val="113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90C02D-82EA-6E45-8ED1-AD5283F3164D}"/>
              </a:ext>
            </a:extLst>
          </p:cNvPr>
          <p:cNvSpPr txBox="1"/>
          <p:nvPr userDrawn="1"/>
        </p:nvSpPr>
        <p:spPr>
          <a:xfrm>
            <a:off x="8841658" y="317090"/>
            <a:ext cx="3089788" cy="12536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/>
            <a:r>
              <a:rPr kumimoji="1" lang="ko-KR" altLang="en-US" sz="750" b="1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>
                    <a:alpha val="70000"/>
                  </a:srgbClr>
                </a:solidFill>
                <a:latin typeface="CAFE24 OHSQUARE AIR" pitchFamily="2" charset="-127"/>
                <a:ea typeface="CAFE24 OHSQUARE AIR" pitchFamily="2" charset="-127"/>
              </a:rPr>
              <a:t>포스텍 영재기업인교육원</a:t>
            </a:r>
            <a:r>
              <a:rPr kumimoji="1" lang="ko-KR" altLang="en-US" sz="750" b="1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26096D"/>
                </a:solidFill>
                <a:latin typeface="CAFE24 OHSQUARE AIR" pitchFamily="2" charset="-127"/>
                <a:ea typeface="CAFE24 OHSQUARE AIR" pitchFamily="2" charset="-127"/>
              </a:rPr>
              <a:t>  </a:t>
            </a:r>
            <a:r>
              <a:rPr kumimoji="1" lang="en-US" altLang="ko-KR" sz="750" b="1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35000"/>
                  </a:schemeClr>
                </a:solidFill>
                <a:latin typeface="CAFE24 OHSQUARE AIR" pitchFamily="2" charset="-127"/>
                <a:ea typeface="CAFE24 OHSQUARE AIR" pitchFamily="2" charset="-127"/>
              </a:rPr>
              <a:t>|</a:t>
            </a:r>
            <a:r>
              <a:rPr kumimoji="1" lang="ko-KR" altLang="en-US" sz="750" b="1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26096D"/>
                </a:solidFill>
                <a:latin typeface="CAFE24 OHSQUARE AIR" pitchFamily="2" charset="-127"/>
                <a:ea typeface="CAFE24 OHSQUARE AIR" pitchFamily="2" charset="-127"/>
              </a:rPr>
              <a:t>  </a:t>
            </a:r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>
                    <a:alpha val="70000"/>
                  </a:srgb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한국발명진흥회</a:t>
            </a:r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26096D">
                    <a:alpha val="60000"/>
                  </a:srgb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 </a:t>
            </a:r>
            <a:r>
              <a:rPr kumimoji="1" lang="ko-KR" altLang="en-US" sz="750" b="1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26096D"/>
                </a:solidFill>
                <a:latin typeface="CAFE24 OHSQUARE AIR" pitchFamily="2" charset="-127"/>
                <a:ea typeface="CAFE24 OHSQUARE AIR" pitchFamily="2" charset="-127"/>
              </a:rPr>
              <a:t> </a:t>
            </a:r>
            <a:r>
              <a:rPr kumimoji="1" lang="en-US" altLang="ko-KR" sz="750" b="1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35000"/>
                  </a:schemeClr>
                </a:solidFill>
                <a:latin typeface="CAFE24 OHSQUARE AIR" pitchFamily="2" charset="-127"/>
                <a:ea typeface="CAFE24 OHSQUARE AIR" pitchFamily="2" charset="-127"/>
              </a:rPr>
              <a:t>|</a:t>
            </a:r>
            <a:r>
              <a:rPr kumimoji="1" lang="ko-KR" altLang="en-US" sz="750" b="1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26096D"/>
                </a:solidFill>
                <a:latin typeface="CAFE24 OHSQUARE AIR" pitchFamily="2" charset="-127"/>
                <a:ea typeface="CAFE24 OHSQUARE AIR" pitchFamily="2" charset="-127"/>
              </a:rPr>
              <a:t>  </a:t>
            </a:r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>
                    <a:alpha val="70000"/>
                  </a:srgb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특허청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7235A0C7-059D-4345-ADD7-622FCC688D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58000"/>
          </a:blip>
          <a:srcRect l="5244" t="80760" r="70774"/>
          <a:stretch/>
        </p:blipFill>
        <p:spPr>
          <a:xfrm rot="10800000">
            <a:off x="0" y="-1"/>
            <a:ext cx="2315498" cy="501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012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solidFill>
          <a:srgbClr val="00A1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C6FB7AF3-C74E-9141-8F80-E4AFF2DAF84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73000"/>
          </a:blip>
          <a:stretch>
            <a:fillRect/>
          </a:stretch>
        </p:blipFill>
        <p:spPr>
          <a:xfrm>
            <a:off x="2536723" y="4251774"/>
            <a:ext cx="9655276" cy="2606225"/>
          </a:xfrm>
          <a:prstGeom prst="rect">
            <a:avLst/>
          </a:prstGeom>
        </p:spPr>
      </p:pic>
      <p:sp>
        <p:nvSpPr>
          <p:cNvPr id="2" name="모서리가 둥근 직사각형 1">
            <a:extLst>
              <a:ext uri="{FF2B5EF4-FFF2-40B4-BE49-F238E27FC236}">
                <a16:creationId xmlns:a16="http://schemas.microsoft.com/office/drawing/2014/main" id="{F894F66B-9ECC-CB46-B3BE-4D960D189C6E}"/>
              </a:ext>
            </a:extLst>
          </p:cNvPr>
          <p:cNvSpPr/>
          <p:nvPr userDrawn="1"/>
        </p:nvSpPr>
        <p:spPr>
          <a:xfrm>
            <a:off x="260555" y="501446"/>
            <a:ext cx="1192161" cy="1423219"/>
          </a:xfrm>
          <a:prstGeom prst="roundRect">
            <a:avLst>
              <a:gd name="adj" fmla="val 9244"/>
            </a:avLst>
          </a:prstGeom>
          <a:solidFill>
            <a:srgbClr val="113066"/>
          </a:solidFill>
          <a:ln w="22225">
            <a:solidFill>
              <a:srgbClr val="113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A28583-5ABD-B64C-AD7A-0EF7B89F2868}"/>
              </a:ext>
            </a:extLst>
          </p:cNvPr>
          <p:cNvSpPr txBox="1"/>
          <p:nvPr userDrawn="1"/>
        </p:nvSpPr>
        <p:spPr>
          <a:xfrm rot="16200000">
            <a:off x="-186862" y="1145458"/>
            <a:ext cx="1231490" cy="13519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kumimoji="1" lang="en-US" altLang="ko-KR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14</a:t>
            </a:r>
            <a:r>
              <a:rPr kumimoji="1" lang="ko-KR" altLang="en-US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기 </a:t>
            </a:r>
            <a:r>
              <a:rPr kumimoji="1" lang="en-US" altLang="ko-KR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2D</a:t>
            </a:r>
            <a:r>
              <a:rPr kumimoji="1" lang="ko-KR" altLang="en-US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 </a:t>
            </a:r>
            <a:r>
              <a:rPr kumimoji="1" lang="ko-KR" altLang="en-US" sz="1000" dirty="0" err="1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집중교육</a:t>
            </a:r>
            <a:endParaRPr kumimoji="1" lang="ko-KR" altLang="en-US" sz="100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Cafe24 Ohsquare" pitchFamily="2" charset="-127"/>
              <a:ea typeface="Cafe24 Ohsquare" pitchFamily="2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0A7519A0-F0FD-5747-ADF9-58989F739F4D}"/>
              </a:ext>
            </a:extLst>
          </p:cNvPr>
          <p:cNvGrpSpPr/>
          <p:nvPr userDrawn="1"/>
        </p:nvGrpSpPr>
        <p:grpSpPr>
          <a:xfrm>
            <a:off x="260555" y="1983658"/>
            <a:ext cx="1192161" cy="1087609"/>
            <a:chOff x="260555" y="1983658"/>
            <a:chExt cx="1192161" cy="1135626"/>
          </a:xfrm>
        </p:grpSpPr>
        <p:sp>
          <p:nvSpPr>
            <p:cNvPr id="4" name="모서리가 둥근 직사각형 3">
              <a:extLst>
                <a:ext uri="{FF2B5EF4-FFF2-40B4-BE49-F238E27FC236}">
                  <a16:creationId xmlns:a16="http://schemas.microsoft.com/office/drawing/2014/main" id="{5473D674-2E89-024D-80A9-65C1DF49A4E4}"/>
                </a:ext>
              </a:extLst>
            </p:cNvPr>
            <p:cNvSpPr/>
            <p:nvPr userDrawn="1"/>
          </p:nvSpPr>
          <p:spPr>
            <a:xfrm>
              <a:off x="260555" y="1983658"/>
              <a:ext cx="1192161" cy="1135626"/>
            </a:xfrm>
            <a:prstGeom prst="roundRect">
              <a:avLst>
                <a:gd name="adj" fmla="val 9244"/>
              </a:avLst>
            </a:prstGeom>
            <a:solidFill>
              <a:schemeClr val="bg1">
                <a:alpha val="39692"/>
              </a:schemeClr>
            </a:solidFill>
            <a:ln w="22225">
              <a:solidFill>
                <a:srgbClr val="113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R" altLang="en-US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8C1A1B80-F9E0-A74E-B896-1857F0856E1D}"/>
                </a:ext>
              </a:extLst>
            </p:cNvPr>
            <p:cNvSpPr txBox="1"/>
            <p:nvPr userDrawn="1"/>
          </p:nvSpPr>
          <p:spPr>
            <a:xfrm rot="16200000">
              <a:off x="-114957" y="2483874"/>
              <a:ext cx="1097461" cy="1351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algn="ctr"/>
              <a:r>
                <a:rPr kumimoji="1" lang="ko-KR" altLang="en-US" sz="1000" b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srgbClr val="113066"/>
                  </a:solidFill>
                  <a:latin typeface="Cafe24 Ohsquare" pitchFamily="2" charset="-127"/>
                  <a:ea typeface="Cafe24 Ohsquare" pitchFamily="2" charset="-127"/>
                </a:rPr>
                <a:t>린 캔버스</a:t>
              </a:r>
            </a:p>
          </p:txBody>
        </p:sp>
      </p:grpSp>
      <p:sp>
        <p:nvSpPr>
          <p:cNvPr id="6" name="모서리가 둥근 직사각형 5">
            <a:extLst>
              <a:ext uri="{FF2B5EF4-FFF2-40B4-BE49-F238E27FC236}">
                <a16:creationId xmlns:a16="http://schemas.microsoft.com/office/drawing/2014/main" id="{45A735CF-0ED2-0D4B-BEDF-BCB8FDB92858}"/>
              </a:ext>
            </a:extLst>
          </p:cNvPr>
          <p:cNvSpPr/>
          <p:nvPr userDrawn="1"/>
        </p:nvSpPr>
        <p:spPr>
          <a:xfrm>
            <a:off x="582562" y="501446"/>
            <a:ext cx="11348884" cy="6105831"/>
          </a:xfrm>
          <a:prstGeom prst="roundRect">
            <a:avLst>
              <a:gd name="adj" fmla="val 1932"/>
            </a:avLst>
          </a:prstGeom>
          <a:solidFill>
            <a:schemeClr val="bg1"/>
          </a:solidFill>
          <a:ln w="22225">
            <a:solidFill>
              <a:srgbClr val="113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90C02D-82EA-6E45-8ED1-AD5283F3164D}"/>
              </a:ext>
            </a:extLst>
          </p:cNvPr>
          <p:cNvSpPr txBox="1"/>
          <p:nvPr userDrawn="1"/>
        </p:nvSpPr>
        <p:spPr>
          <a:xfrm>
            <a:off x="8841658" y="317090"/>
            <a:ext cx="3089788" cy="12536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/>
            <a:r>
              <a:rPr kumimoji="1" lang="ko-KR" altLang="en-US" sz="750" b="1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>
                    <a:alpha val="70000"/>
                  </a:srgbClr>
                </a:solidFill>
                <a:latin typeface="CAFE24 OHSQUARE AIR" pitchFamily="2" charset="-127"/>
                <a:ea typeface="CAFE24 OHSQUARE AIR" pitchFamily="2" charset="-127"/>
              </a:rPr>
              <a:t>포스텍 영재기업인교육원</a:t>
            </a:r>
            <a:r>
              <a:rPr kumimoji="1" lang="ko-KR" altLang="en-US" sz="750" b="1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26096D"/>
                </a:solidFill>
                <a:latin typeface="CAFE24 OHSQUARE AIR" pitchFamily="2" charset="-127"/>
                <a:ea typeface="CAFE24 OHSQUARE AIR" pitchFamily="2" charset="-127"/>
              </a:rPr>
              <a:t>  </a:t>
            </a:r>
            <a:r>
              <a:rPr kumimoji="1" lang="en-US" altLang="ko-KR" sz="750" b="1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35000"/>
                  </a:schemeClr>
                </a:solidFill>
                <a:latin typeface="CAFE24 OHSQUARE AIR" pitchFamily="2" charset="-127"/>
                <a:ea typeface="CAFE24 OHSQUARE AIR" pitchFamily="2" charset="-127"/>
              </a:rPr>
              <a:t>|</a:t>
            </a:r>
            <a:r>
              <a:rPr kumimoji="1" lang="ko-KR" altLang="en-US" sz="750" b="1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26096D"/>
                </a:solidFill>
                <a:latin typeface="CAFE24 OHSQUARE AIR" pitchFamily="2" charset="-127"/>
                <a:ea typeface="CAFE24 OHSQUARE AIR" pitchFamily="2" charset="-127"/>
              </a:rPr>
              <a:t>  </a:t>
            </a:r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>
                    <a:alpha val="70000"/>
                  </a:srgb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한국발명진흥회</a:t>
            </a:r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26096D">
                    <a:alpha val="60000"/>
                  </a:srgb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 </a:t>
            </a:r>
            <a:r>
              <a:rPr kumimoji="1" lang="ko-KR" altLang="en-US" sz="750" b="1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26096D"/>
                </a:solidFill>
                <a:latin typeface="CAFE24 OHSQUARE AIR" pitchFamily="2" charset="-127"/>
                <a:ea typeface="CAFE24 OHSQUARE AIR" pitchFamily="2" charset="-127"/>
              </a:rPr>
              <a:t> </a:t>
            </a:r>
            <a:r>
              <a:rPr kumimoji="1" lang="en-US" altLang="ko-KR" sz="750" b="1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35000"/>
                  </a:schemeClr>
                </a:solidFill>
                <a:latin typeface="CAFE24 OHSQUARE AIR" pitchFamily="2" charset="-127"/>
                <a:ea typeface="CAFE24 OHSQUARE AIR" pitchFamily="2" charset="-127"/>
              </a:rPr>
              <a:t>|</a:t>
            </a:r>
            <a:r>
              <a:rPr kumimoji="1" lang="ko-KR" altLang="en-US" sz="750" b="1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26096D"/>
                </a:solidFill>
                <a:latin typeface="CAFE24 OHSQUARE AIR" pitchFamily="2" charset="-127"/>
                <a:ea typeface="CAFE24 OHSQUARE AIR" pitchFamily="2" charset="-127"/>
              </a:rPr>
              <a:t>  </a:t>
            </a:r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113066">
                    <a:alpha val="70000"/>
                  </a:srgb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특허청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7235A0C7-059D-4345-ADD7-622FCC688D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58000"/>
          </a:blip>
          <a:srcRect l="5244" t="80760" r="70774"/>
          <a:stretch/>
        </p:blipFill>
        <p:spPr>
          <a:xfrm rot="10800000">
            <a:off x="0" y="-1"/>
            <a:ext cx="2315498" cy="501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0782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bg>
      <p:bgPr>
        <a:solidFill>
          <a:srgbClr val="113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C6FB7AF3-C74E-9141-8F80-E4AFF2DAF84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73000"/>
          </a:blip>
          <a:stretch>
            <a:fillRect/>
          </a:stretch>
        </p:blipFill>
        <p:spPr>
          <a:xfrm>
            <a:off x="2536723" y="4251774"/>
            <a:ext cx="9655276" cy="2606225"/>
          </a:xfrm>
          <a:prstGeom prst="rect">
            <a:avLst/>
          </a:prstGeom>
        </p:spPr>
      </p:pic>
      <p:sp>
        <p:nvSpPr>
          <p:cNvPr id="2" name="모서리가 둥근 직사각형 1">
            <a:extLst>
              <a:ext uri="{FF2B5EF4-FFF2-40B4-BE49-F238E27FC236}">
                <a16:creationId xmlns:a16="http://schemas.microsoft.com/office/drawing/2014/main" id="{F894F66B-9ECC-CB46-B3BE-4D960D189C6E}"/>
              </a:ext>
            </a:extLst>
          </p:cNvPr>
          <p:cNvSpPr/>
          <p:nvPr userDrawn="1"/>
        </p:nvSpPr>
        <p:spPr>
          <a:xfrm>
            <a:off x="260555" y="501446"/>
            <a:ext cx="1192161" cy="1423219"/>
          </a:xfrm>
          <a:prstGeom prst="roundRect">
            <a:avLst>
              <a:gd name="adj" fmla="val 9244"/>
            </a:avLst>
          </a:prstGeom>
          <a:solidFill>
            <a:srgbClr val="03A189"/>
          </a:solidFill>
          <a:ln w="22225">
            <a:solidFill>
              <a:srgbClr val="03A1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A28583-5ABD-B64C-AD7A-0EF7B89F2868}"/>
              </a:ext>
            </a:extLst>
          </p:cNvPr>
          <p:cNvSpPr txBox="1"/>
          <p:nvPr userDrawn="1"/>
        </p:nvSpPr>
        <p:spPr>
          <a:xfrm rot="16200000">
            <a:off x="-186862" y="1145458"/>
            <a:ext cx="1231490" cy="13519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kumimoji="1" lang="en-US" altLang="ko-KR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14</a:t>
            </a:r>
            <a:r>
              <a:rPr kumimoji="1" lang="ko-KR" altLang="en-US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기 </a:t>
            </a:r>
            <a:r>
              <a:rPr kumimoji="1" lang="en-US" altLang="ko-KR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2D</a:t>
            </a:r>
            <a:r>
              <a:rPr kumimoji="1" lang="ko-KR" altLang="en-US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 </a:t>
            </a:r>
            <a:r>
              <a:rPr kumimoji="1" lang="ko-KR" altLang="en-US" sz="1000" dirty="0" err="1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집중교육</a:t>
            </a:r>
            <a:endParaRPr kumimoji="1" lang="ko-KR" altLang="en-US" sz="100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Cafe24 Ohsquare" pitchFamily="2" charset="-127"/>
              <a:ea typeface="Cafe24 Ohsquare" pitchFamily="2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90C02D-82EA-6E45-8ED1-AD5283F3164D}"/>
              </a:ext>
            </a:extLst>
          </p:cNvPr>
          <p:cNvSpPr txBox="1"/>
          <p:nvPr userDrawn="1"/>
        </p:nvSpPr>
        <p:spPr>
          <a:xfrm>
            <a:off x="8841658" y="317090"/>
            <a:ext cx="3089788" cy="12536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/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포스텍 영재기업인교육원  </a:t>
            </a:r>
            <a:r>
              <a:rPr kumimoji="1" lang="en-US" altLang="ko-KR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|</a:t>
            </a:r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  한국발명진흥회  </a:t>
            </a:r>
            <a:r>
              <a:rPr kumimoji="1" lang="en-US" altLang="ko-KR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|</a:t>
            </a:r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  특허청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7235A0C7-059D-4345-ADD7-622FCC688D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58000"/>
          </a:blip>
          <a:srcRect l="5244" t="80760" r="70774"/>
          <a:stretch/>
        </p:blipFill>
        <p:spPr>
          <a:xfrm rot="10800000">
            <a:off x="0" y="-1"/>
            <a:ext cx="2315498" cy="501445"/>
          </a:xfrm>
          <a:prstGeom prst="rect">
            <a:avLst/>
          </a:prstGeom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1637730D-9490-754A-8B14-59321197CD62}"/>
              </a:ext>
            </a:extLst>
          </p:cNvPr>
          <p:cNvGrpSpPr/>
          <p:nvPr userDrawn="1"/>
        </p:nvGrpSpPr>
        <p:grpSpPr>
          <a:xfrm>
            <a:off x="260555" y="1983658"/>
            <a:ext cx="1192161" cy="1594429"/>
            <a:chOff x="260555" y="1983658"/>
            <a:chExt cx="1192161" cy="1135626"/>
          </a:xfrm>
        </p:grpSpPr>
        <p:sp>
          <p:nvSpPr>
            <p:cNvPr id="11" name="모서리가 둥근 직사각형 10">
              <a:extLst>
                <a:ext uri="{FF2B5EF4-FFF2-40B4-BE49-F238E27FC236}">
                  <a16:creationId xmlns:a16="http://schemas.microsoft.com/office/drawing/2014/main" id="{6868545D-88F5-F24E-A766-33BBEAAA1D56}"/>
                </a:ext>
              </a:extLst>
            </p:cNvPr>
            <p:cNvSpPr/>
            <p:nvPr userDrawn="1"/>
          </p:nvSpPr>
          <p:spPr>
            <a:xfrm>
              <a:off x="260555" y="1983658"/>
              <a:ext cx="1192161" cy="1135626"/>
            </a:xfrm>
            <a:prstGeom prst="roundRect">
              <a:avLst>
                <a:gd name="adj" fmla="val 9244"/>
              </a:avLst>
            </a:prstGeom>
            <a:solidFill>
              <a:schemeClr val="tx1">
                <a:alpha val="16320"/>
              </a:schemeClr>
            </a:solidFill>
            <a:ln w="22225">
              <a:solidFill>
                <a:srgbClr val="00A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ko-KR" altLang="en-US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994E28A-44AD-9443-AEF3-3B1C8B0D05DE}"/>
                </a:ext>
              </a:extLst>
            </p:cNvPr>
            <p:cNvSpPr txBox="1"/>
            <p:nvPr userDrawn="1"/>
          </p:nvSpPr>
          <p:spPr>
            <a:xfrm rot="16200000">
              <a:off x="-114957" y="2483874"/>
              <a:ext cx="1097461" cy="1351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marL="0" algn="ctr" defTabSz="914400" rtl="0" eaLnBrk="1" latinLnBrk="0" hangingPunct="1"/>
              <a:r>
                <a:rPr kumimoji="1" lang="ko-KR" altLang="en-US" sz="1000" b="0" kern="1200" dirty="0" err="1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srgbClr val="00A188"/>
                  </a:solidFill>
                  <a:latin typeface="Cafe24 Ohsquare" pitchFamily="2" charset="-127"/>
                  <a:ea typeface="Cafe24 Ohsquare" pitchFamily="2" charset="-127"/>
                  <a:cs typeface="+mn-cs"/>
                </a:rPr>
                <a:t>사업발굴</a:t>
              </a:r>
              <a:r>
                <a:rPr kumimoji="1" lang="ko-KR" altLang="en-US" sz="1000" b="0" kern="12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srgbClr val="00A188"/>
                  </a:solidFill>
                  <a:latin typeface="Cafe24 Ohsquare" pitchFamily="2" charset="-127"/>
                  <a:ea typeface="Cafe24 Ohsquare" pitchFamily="2" charset="-127"/>
                  <a:cs typeface="+mn-cs"/>
                </a:rPr>
                <a:t> 프로젝트 출발</a:t>
              </a:r>
            </a:p>
          </p:txBody>
        </p:sp>
      </p:grpSp>
      <p:sp>
        <p:nvSpPr>
          <p:cNvPr id="6" name="모서리가 둥근 직사각형 5">
            <a:extLst>
              <a:ext uri="{FF2B5EF4-FFF2-40B4-BE49-F238E27FC236}">
                <a16:creationId xmlns:a16="http://schemas.microsoft.com/office/drawing/2014/main" id="{45A735CF-0ED2-0D4B-BEDF-BCB8FDB92858}"/>
              </a:ext>
            </a:extLst>
          </p:cNvPr>
          <p:cNvSpPr/>
          <p:nvPr userDrawn="1"/>
        </p:nvSpPr>
        <p:spPr>
          <a:xfrm>
            <a:off x="582562" y="501446"/>
            <a:ext cx="11348884" cy="6105831"/>
          </a:xfrm>
          <a:prstGeom prst="roundRect">
            <a:avLst>
              <a:gd name="adj" fmla="val 1932"/>
            </a:avLst>
          </a:prstGeom>
          <a:solidFill>
            <a:schemeClr val="bg1"/>
          </a:solidFill>
          <a:ln w="22225">
            <a:solidFill>
              <a:srgbClr val="03A1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2229367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bg>
      <p:bgPr>
        <a:solidFill>
          <a:srgbClr val="113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C6FB7AF3-C74E-9141-8F80-E4AFF2DAF84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73000"/>
          </a:blip>
          <a:stretch>
            <a:fillRect/>
          </a:stretch>
        </p:blipFill>
        <p:spPr>
          <a:xfrm>
            <a:off x="2536723" y="4251774"/>
            <a:ext cx="9655276" cy="2606225"/>
          </a:xfrm>
          <a:prstGeom prst="rect">
            <a:avLst/>
          </a:prstGeom>
        </p:spPr>
      </p:pic>
      <p:sp>
        <p:nvSpPr>
          <p:cNvPr id="2" name="모서리가 둥근 직사각형 1">
            <a:extLst>
              <a:ext uri="{FF2B5EF4-FFF2-40B4-BE49-F238E27FC236}">
                <a16:creationId xmlns:a16="http://schemas.microsoft.com/office/drawing/2014/main" id="{F894F66B-9ECC-CB46-B3BE-4D960D189C6E}"/>
              </a:ext>
            </a:extLst>
          </p:cNvPr>
          <p:cNvSpPr/>
          <p:nvPr userDrawn="1"/>
        </p:nvSpPr>
        <p:spPr>
          <a:xfrm>
            <a:off x="260555" y="501446"/>
            <a:ext cx="1192161" cy="1423219"/>
          </a:xfrm>
          <a:prstGeom prst="roundRect">
            <a:avLst>
              <a:gd name="adj" fmla="val 9244"/>
            </a:avLst>
          </a:prstGeom>
          <a:solidFill>
            <a:srgbClr val="03A189"/>
          </a:solidFill>
          <a:ln w="22225">
            <a:solidFill>
              <a:srgbClr val="03A1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A28583-5ABD-B64C-AD7A-0EF7B89F2868}"/>
              </a:ext>
            </a:extLst>
          </p:cNvPr>
          <p:cNvSpPr txBox="1"/>
          <p:nvPr userDrawn="1"/>
        </p:nvSpPr>
        <p:spPr>
          <a:xfrm rot="16200000">
            <a:off x="-186862" y="1145458"/>
            <a:ext cx="1231490" cy="13519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kumimoji="1" lang="en-US" altLang="ko-KR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15</a:t>
            </a:r>
            <a:r>
              <a:rPr kumimoji="1" lang="ko-KR" altLang="en-US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기 </a:t>
            </a:r>
            <a:r>
              <a:rPr kumimoji="1" lang="en-US" altLang="ko-KR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2D</a:t>
            </a:r>
            <a:r>
              <a:rPr kumimoji="1" lang="ko-KR" altLang="en-US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 </a:t>
            </a:r>
            <a:r>
              <a:rPr kumimoji="1" lang="ko-KR" altLang="en-US" sz="1000" dirty="0" err="1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집중교육</a:t>
            </a:r>
            <a:endParaRPr kumimoji="1" lang="ko-KR" altLang="en-US" sz="100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Cafe24 Ohsquare" pitchFamily="2" charset="-127"/>
              <a:ea typeface="Cafe24 Ohsquare" pitchFamily="2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90C02D-82EA-6E45-8ED1-AD5283F3164D}"/>
              </a:ext>
            </a:extLst>
          </p:cNvPr>
          <p:cNvSpPr txBox="1"/>
          <p:nvPr userDrawn="1"/>
        </p:nvSpPr>
        <p:spPr>
          <a:xfrm>
            <a:off x="8841658" y="317090"/>
            <a:ext cx="3089788" cy="12536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/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포스텍 영재기업인교육원  </a:t>
            </a:r>
            <a:r>
              <a:rPr kumimoji="1" lang="en-US" altLang="ko-KR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|</a:t>
            </a:r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  한국발명진흥회  </a:t>
            </a:r>
            <a:r>
              <a:rPr kumimoji="1" lang="en-US" altLang="ko-KR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|</a:t>
            </a:r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  특허청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7235A0C7-059D-4345-ADD7-622FCC688D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58000"/>
          </a:blip>
          <a:srcRect l="5244" t="80760" r="70774"/>
          <a:stretch/>
        </p:blipFill>
        <p:spPr>
          <a:xfrm rot="10800000">
            <a:off x="0" y="-1"/>
            <a:ext cx="2315498" cy="501445"/>
          </a:xfrm>
          <a:prstGeom prst="rect">
            <a:avLst/>
          </a:prstGeom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1637730D-9490-754A-8B14-59321197CD62}"/>
              </a:ext>
            </a:extLst>
          </p:cNvPr>
          <p:cNvGrpSpPr/>
          <p:nvPr userDrawn="1"/>
        </p:nvGrpSpPr>
        <p:grpSpPr>
          <a:xfrm>
            <a:off x="260555" y="1983658"/>
            <a:ext cx="1192161" cy="1594429"/>
            <a:chOff x="260555" y="1983658"/>
            <a:chExt cx="1192161" cy="1135626"/>
          </a:xfrm>
        </p:grpSpPr>
        <p:sp>
          <p:nvSpPr>
            <p:cNvPr id="11" name="모서리가 둥근 직사각형 10">
              <a:extLst>
                <a:ext uri="{FF2B5EF4-FFF2-40B4-BE49-F238E27FC236}">
                  <a16:creationId xmlns:a16="http://schemas.microsoft.com/office/drawing/2014/main" id="{6868545D-88F5-F24E-A766-33BBEAAA1D56}"/>
                </a:ext>
              </a:extLst>
            </p:cNvPr>
            <p:cNvSpPr/>
            <p:nvPr userDrawn="1"/>
          </p:nvSpPr>
          <p:spPr>
            <a:xfrm>
              <a:off x="260555" y="1983658"/>
              <a:ext cx="1192161" cy="1135626"/>
            </a:xfrm>
            <a:prstGeom prst="roundRect">
              <a:avLst>
                <a:gd name="adj" fmla="val 9244"/>
              </a:avLst>
            </a:prstGeom>
            <a:solidFill>
              <a:schemeClr val="tx1">
                <a:alpha val="16320"/>
              </a:schemeClr>
            </a:solidFill>
            <a:ln w="22225">
              <a:solidFill>
                <a:srgbClr val="00A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ko-KR" altLang="en-US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994E28A-44AD-9443-AEF3-3B1C8B0D05DE}"/>
                </a:ext>
              </a:extLst>
            </p:cNvPr>
            <p:cNvSpPr txBox="1"/>
            <p:nvPr userDrawn="1"/>
          </p:nvSpPr>
          <p:spPr>
            <a:xfrm rot="16200000">
              <a:off x="-114957" y="2483874"/>
              <a:ext cx="1097461" cy="1351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marL="0" algn="ctr" defTabSz="914400" rtl="0" eaLnBrk="1" latinLnBrk="0" hangingPunct="1"/>
              <a:r>
                <a:rPr kumimoji="1" lang="ko-KR" altLang="en-US" sz="1000" b="0" kern="12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srgbClr val="00A188"/>
                  </a:solidFill>
                  <a:latin typeface="Cafe24 Ohsquare" pitchFamily="2" charset="-127"/>
                  <a:ea typeface="Cafe24 Ohsquare" pitchFamily="2" charset="-127"/>
                  <a:cs typeface="+mn-cs"/>
                </a:rPr>
                <a:t>고객이 원하는 가치 </a:t>
              </a:r>
              <a:r>
                <a:rPr kumimoji="1" lang="en-US" altLang="ko-KR" sz="1000" b="0" kern="12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srgbClr val="00A188"/>
                  </a:solidFill>
                  <a:latin typeface="Cafe24 Ohsquare" pitchFamily="2" charset="-127"/>
                  <a:ea typeface="Cafe24 Ohsquare" pitchFamily="2" charset="-127"/>
                  <a:cs typeface="+mn-cs"/>
                </a:rPr>
                <a:t>1</a:t>
              </a:r>
              <a:endParaRPr kumimoji="1" lang="ko-KR" altLang="en-US" sz="1000" b="0" kern="12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00A188"/>
                </a:solidFill>
                <a:latin typeface="Cafe24 Ohsquare" pitchFamily="2" charset="-127"/>
                <a:ea typeface="Cafe24 Ohsquare" pitchFamily="2" charset="-127"/>
                <a:cs typeface="+mn-cs"/>
              </a:endParaRPr>
            </a:p>
          </p:txBody>
        </p:sp>
      </p:grpSp>
      <p:sp>
        <p:nvSpPr>
          <p:cNvPr id="6" name="모서리가 둥근 직사각형 5">
            <a:extLst>
              <a:ext uri="{FF2B5EF4-FFF2-40B4-BE49-F238E27FC236}">
                <a16:creationId xmlns:a16="http://schemas.microsoft.com/office/drawing/2014/main" id="{45A735CF-0ED2-0D4B-BEDF-BCB8FDB92858}"/>
              </a:ext>
            </a:extLst>
          </p:cNvPr>
          <p:cNvSpPr/>
          <p:nvPr userDrawn="1"/>
        </p:nvSpPr>
        <p:spPr>
          <a:xfrm>
            <a:off x="582562" y="501446"/>
            <a:ext cx="11348884" cy="6105831"/>
          </a:xfrm>
          <a:prstGeom prst="roundRect">
            <a:avLst>
              <a:gd name="adj" fmla="val 1932"/>
            </a:avLst>
          </a:prstGeom>
          <a:solidFill>
            <a:schemeClr val="bg1"/>
          </a:solidFill>
          <a:ln w="22225">
            <a:solidFill>
              <a:srgbClr val="03A1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5897856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제목 슬라이드">
    <p:bg>
      <p:bgPr>
        <a:solidFill>
          <a:srgbClr val="113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C6FB7AF3-C74E-9141-8F80-E4AFF2DAF84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73000"/>
          </a:blip>
          <a:stretch>
            <a:fillRect/>
          </a:stretch>
        </p:blipFill>
        <p:spPr>
          <a:xfrm>
            <a:off x="2536723" y="4251774"/>
            <a:ext cx="9655276" cy="2606225"/>
          </a:xfrm>
          <a:prstGeom prst="rect">
            <a:avLst/>
          </a:prstGeom>
        </p:spPr>
      </p:pic>
      <p:sp>
        <p:nvSpPr>
          <p:cNvPr id="2" name="모서리가 둥근 직사각형 1">
            <a:extLst>
              <a:ext uri="{FF2B5EF4-FFF2-40B4-BE49-F238E27FC236}">
                <a16:creationId xmlns:a16="http://schemas.microsoft.com/office/drawing/2014/main" id="{F894F66B-9ECC-CB46-B3BE-4D960D189C6E}"/>
              </a:ext>
            </a:extLst>
          </p:cNvPr>
          <p:cNvSpPr/>
          <p:nvPr userDrawn="1"/>
        </p:nvSpPr>
        <p:spPr>
          <a:xfrm>
            <a:off x="260555" y="501446"/>
            <a:ext cx="1192161" cy="1423219"/>
          </a:xfrm>
          <a:prstGeom prst="roundRect">
            <a:avLst>
              <a:gd name="adj" fmla="val 9244"/>
            </a:avLst>
          </a:prstGeom>
          <a:solidFill>
            <a:srgbClr val="03A189"/>
          </a:solidFill>
          <a:ln w="22225">
            <a:solidFill>
              <a:srgbClr val="03A1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A28583-5ABD-B64C-AD7A-0EF7B89F2868}"/>
              </a:ext>
            </a:extLst>
          </p:cNvPr>
          <p:cNvSpPr txBox="1"/>
          <p:nvPr userDrawn="1"/>
        </p:nvSpPr>
        <p:spPr>
          <a:xfrm rot="16200000">
            <a:off x="-186862" y="1145458"/>
            <a:ext cx="1231490" cy="13519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kumimoji="1" lang="en-US" altLang="ko-KR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15</a:t>
            </a:r>
            <a:r>
              <a:rPr kumimoji="1" lang="ko-KR" altLang="en-US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기 </a:t>
            </a:r>
            <a:r>
              <a:rPr kumimoji="1" lang="en-US" altLang="ko-KR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2D</a:t>
            </a:r>
            <a:r>
              <a:rPr kumimoji="1" lang="ko-KR" altLang="en-US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 </a:t>
            </a:r>
            <a:r>
              <a:rPr kumimoji="1" lang="ko-KR" altLang="en-US" sz="1000" dirty="0" err="1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집중교육</a:t>
            </a:r>
            <a:endParaRPr kumimoji="1" lang="ko-KR" altLang="en-US" sz="100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Cafe24 Ohsquare" pitchFamily="2" charset="-127"/>
              <a:ea typeface="Cafe24 Ohsquare" pitchFamily="2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90C02D-82EA-6E45-8ED1-AD5283F3164D}"/>
              </a:ext>
            </a:extLst>
          </p:cNvPr>
          <p:cNvSpPr txBox="1"/>
          <p:nvPr userDrawn="1"/>
        </p:nvSpPr>
        <p:spPr>
          <a:xfrm>
            <a:off x="8841658" y="317090"/>
            <a:ext cx="3089788" cy="12536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/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포스텍 영재기업인교육원  </a:t>
            </a:r>
            <a:r>
              <a:rPr kumimoji="1" lang="en-US" altLang="ko-KR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|</a:t>
            </a:r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  한국발명진흥회  </a:t>
            </a:r>
            <a:r>
              <a:rPr kumimoji="1" lang="en-US" altLang="ko-KR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|</a:t>
            </a:r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  특허청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7235A0C7-059D-4345-ADD7-622FCC688D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58000"/>
          </a:blip>
          <a:srcRect l="5244" t="80760" r="70774"/>
          <a:stretch/>
        </p:blipFill>
        <p:spPr>
          <a:xfrm rot="10800000">
            <a:off x="0" y="-1"/>
            <a:ext cx="2315498" cy="501445"/>
          </a:xfrm>
          <a:prstGeom prst="rect">
            <a:avLst/>
          </a:prstGeom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1637730D-9490-754A-8B14-59321197CD62}"/>
              </a:ext>
            </a:extLst>
          </p:cNvPr>
          <p:cNvGrpSpPr/>
          <p:nvPr userDrawn="1"/>
        </p:nvGrpSpPr>
        <p:grpSpPr>
          <a:xfrm>
            <a:off x="260555" y="1983658"/>
            <a:ext cx="1192161" cy="1594429"/>
            <a:chOff x="260555" y="1983658"/>
            <a:chExt cx="1192161" cy="1135626"/>
          </a:xfrm>
        </p:grpSpPr>
        <p:sp>
          <p:nvSpPr>
            <p:cNvPr id="11" name="모서리가 둥근 직사각형 10">
              <a:extLst>
                <a:ext uri="{FF2B5EF4-FFF2-40B4-BE49-F238E27FC236}">
                  <a16:creationId xmlns:a16="http://schemas.microsoft.com/office/drawing/2014/main" id="{6868545D-88F5-F24E-A766-33BBEAAA1D56}"/>
                </a:ext>
              </a:extLst>
            </p:cNvPr>
            <p:cNvSpPr/>
            <p:nvPr userDrawn="1"/>
          </p:nvSpPr>
          <p:spPr>
            <a:xfrm>
              <a:off x="260555" y="1983658"/>
              <a:ext cx="1192161" cy="1135626"/>
            </a:xfrm>
            <a:prstGeom prst="roundRect">
              <a:avLst>
                <a:gd name="adj" fmla="val 9244"/>
              </a:avLst>
            </a:prstGeom>
            <a:solidFill>
              <a:schemeClr val="tx1">
                <a:alpha val="16320"/>
              </a:schemeClr>
            </a:solidFill>
            <a:ln w="22225">
              <a:solidFill>
                <a:srgbClr val="00A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ko-KR" altLang="en-US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994E28A-44AD-9443-AEF3-3B1C8B0D05DE}"/>
                </a:ext>
              </a:extLst>
            </p:cNvPr>
            <p:cNvSpPr txBox="1"/>
            <p:nvPr userDrawn="1"/>
          </p:nvSpPr>
          <p:spPr>
            <a:xfrm rot="16200000">
              <a:off x="-114957" y="2483874"/>
              <a:ext cx="1097461" cy="1351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marL="0" algn="ctr" defTabSz="914400" rtl="0" eaLnBrk="1" latinLnBrk="0" hangingPunct="1"/>
              <a:r>
                <a:rPr kumimoji="1" lang="ko-KR" altLang="en-US" sz="1000" b="0" kern="12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srgbClr val="00A188"/>
                  </a:solidFill>
                  <a:latin typeface="Cafe24 Ohsquare" pitchFamily="2" charset="-127"/>
                  <a:ea typeface="Cafe24 Ohsquare" pitchFamily="2" charset="-127"/>
                  <a:cs typeface="+mn-cs"/>
                </a:rPr>
                <a:t>고객이 원하는 가치 </a:t>
              </a:r>
              <a:r>
                <a:rPr kumimoji="1" lang="en-US" altLang="ko-KR" sz="1000" b="0" kern="12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srgbClr val="00A188"/>
                  </a:solidFill>
                  <a:latin typeface="Cafe24 Ohsquare" pitchFamily="2" charset="-127"/>
                  <a:ea typeface="Cafe24 Ohsquare" pitchFamily="2" charset="-127"/>
                  <a:cs typeface="+mn-cs"/>
                </a:rPr>
                <a:t>2</a:t>
              </a:r>
              <a:endParaRPr kumimoji="1" lang="ko-KR" altLang="en-US" sz="1000" b="0" kern="12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00A188"/>
                </a:solidFill>
                <a:latin typeface="Cafe24 Ohsquare" pitchFamily="2" charset="-127"/>
                <a:ea typeface="Cafe24 Ohsquare" pitchFamily="2" charset="-127"/>
                <a:cs typeface="+mn-cs"/>
              </a:endParaRPr>
            </a:p>
          </p:txBody>
        </p:sp>
      </p:grpSp>
      <p:sp>
        <p:nvSpPr>
          <p:cNvPr id="6" name="모서리가 둥근 직사각형 5">
            <a:extLst>
              <a:ext uri="{FF2B5EF4-FFF2-40B4-BE49-F238E27FC236}">
                <a16:creationId xmlns:a16="http://schemas.microsoft.com/office/drawing/2014/main" id="{45A735CF-0ED2-0D4B-BEDF-BCB8FDB92858}"/>
              </a:ext>
            </a:extLst>
          </p:cNvPr>
          <p:cNvSpPr/>
          <p:nvPr userDrawn="1"/>
        </p:nvSpPr>
        <p:spPr>
          <a:xfrm>
            <a:off x="582562" y="501446"/>
            <a:ext cx="11348884" cy="6105831"/>
          </a:xfrm>
          <a:prstGeom prst="roundRect">
            <a:avLst>
              <a:gd name="adj" fmla="val 1932"/>
            </a:avLst>
          </a:prstGeom>
          <a:solidFill>
            <a:schemeClr val="bg1"/>
          </a:solidFill>
          <a:ln w="22225">
            <a:solidFill>
              <a:srgbClr val="03A1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11949759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제목 슬라이드">
    <p:bg>
      <p:bgPr>
        <a:solidFill>
          <a:srgbClr val="113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C6FB7AF3-C74E-9141-8F80-E4AFF2DAF84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73000"/>
          </a:blip>
          <a:stretch>
            <a:fillRect/>
          </a:stretch>
        </p:blipFill>
        <p:spPr>
          <a:xfrm>
            <a:off x="2536723" y="4251774"/>
            <a:ext cx="9655276" cy="2606225"/>
          </a:xfrm>
          <a:prstGeom prst="rect">
            <a:avLst/>
          </a:prstGeom>
        </p:spPr>
      </p:pic>
      <p:sp>
        <p:nvSpPr>
          <p:cNvPr id="2" name="모서리가 둥근 직사각형 1">
            <a:extLst>
              <a:ext uri="{FF2B5EF4-FFF2-40B4-BE49-F238E27FC236}">
                <a16:creationId xmlns:a16="http://schemas.microsoft.com/office/drawing/2014/main" id="{F894F66B-9ECC-CB46-B3BE-4D960D189C6E}"/>
              </a:ext>
            </a:extLst>
          </p:cNvPr>
          <p:cNvSpPr/>
          <p:nvPr userDrawn="1"/>
        </p:nvSpPr>
        <p:spPr>
          <a:xfrm>
            <a:off x="260555" y="501446"/>
            <a:ext cx="1192161" cy="1423219"/>
          </a:xfrm>
          <a:prstGeom prst="roundRect">
            <a:avLst>
              <a:gd name="adj" fmla="val 9244"/>
            </a:avLst>
          </a:prstGeom>
          <a:solidFill>
            <a:srgbClr val="03A189"/>
          </a:solidFill>
          <a:ln w="22225">
            <a:solidFill>
              <a:srgbClr val="03A1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A28583-5ABD-B64C-AD7A-0EF7B89F2868}"/>
              </a:ext>
            </a:extLst>
          </p:cNvPr>
          <p:cNvSpPr txBox="1"/>
          <p:nvPr userDrawn="1"/>
        </p:nvSpPr>
        <p:spPr>
          <a:xfrm rot="16200000">
            <a:off x="-186862" y="1145458"/>
            <a:ext cx="1231490" cy="13519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kumimoji="1" lang="en-US" altLang="ko-KR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15</a:t>
            </a:r>
            <a:r>
              <a:rPr kumimoji="1" lang="ko-KR" altLang="en-US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기 </a:t>
            </a:r>
            <a:r>
              <a:rPr kumimoji="1" lang="en-US" altLang="ko-KR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2D</a:t>
            </a:r>
            <a:r>
              <a:rPr kumimoji="1" lang="ko-KR" altLang="en-US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 </a:t>
            </a:r>
            <a:r>
              <a:rPr kumimoji="1" lang="ko-KR" altLang="en-US" sz="1000" dirty="0" err="1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집중교육</a:t>
            </a:r>
            <a:endParaRPr kumimoji="1" lang="ko-KR" altLang="en-US" sz="100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Cafe24 Ohsquare" pitchFamily="2" charset="-127"/>
              <a:ea typeface="Cafe24 Ohsquare" pitchFamily="2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90C02D-82EA-6E45-8ED1-AD5283F3164D}"/>
              </a:ext>
            </a:extLst>
          </p:cNvPr>
          <p:cNvSpPr txBox="1"/>
          <p:nvPr userDrawn="1"/>
        </p:nvSpPr>
        <p:spPr>
          <a:xfrm>
            <a:off x="8841658" y="317090"/>
            <a:ext cx="3089788" cy="12536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/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포스텍 영재기업인교육원  </a:t>
            </a:r>
            <a:r>
              <a:rPr kumimoji="1" lang="en-US" altLang="ko-KR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|</a:t>
            </a:r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  한국발명진흥회  </a:t>
            </a:r>
            <a:r>
              <a:rPr kumimoji="1" lang="en-US" altLang="ko-KR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|</a:t>
            </a:r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  특허청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7235A0C7-059D-4345-ADD7-622FCC688D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58000"/>
          </a:blip>
          <a:srcRect l="5244" t="80760" r="70774"/>
          <a:stretch/>
        </p:blipFill>
        <p:spPr>
          <a:xfrm rot="10800000">
            <a:off x="0" y="-1"/>
            <a:ext cx="2315498" cy="501445"/>
          </a:xfrm>
          <a:prstGeom prst="rect">
            <a:avLst/>
          </a:prstGeom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1637730D-9490-754A-8B14-59321197CD62}"/>
              </a:ext>
            </a:extLst>
          </p:cNvPr>
          <p:cNvGrpSpPr/>
          <p:nvPr userDrawn="1"/>
        </p:nvGrpSpPr>
        <p:grpSpPr>
          <a:xfrm>
            <a:off x="260555" y="1983658"/>
            <a:ext cx="1192161" cy="1594429"/>
            <a:chOff x="260555" y="1983658"/>
            <a:chExt cx="1192161" cy="1135626"/>
          </a:xfrm>
        </p:grpSpPr>
        <p:sp>
          <p:nvSpPr>
            <p:cNvPr id="11" name="모서리가 둥근 직사각형 10">
              <a:extLst>
                <a:ext uri="{FF2B5EF4-FFF2-40B4-BE49-F238E27FC236}">
                  <a16:creationId xmlns:a16="http://schemas.microsoft.com/office/drawing/2014/main" id="{6868545D-88F5-F24E-A766-33BBEAAA1D56}"/>
                </a:ext>
              </a:extLst>
            </p:cNvPr>
            <p:cNvSpPr/>
            <p:nvPr userDrawn="1"/>
          </p:nvSpPr>
          <p:spPr>
            <a:xfrm>
              <a:off x="260555" y="1983658"/>
              <a:ext cx="1192161" cy="1135626"/>
            </a:xfrm>
            <a:prstGeom prst="roundRect">
              <a:avLst>
                <a:gd name="adj" fmla="val 9244"/>
              </a:avLst>
            </a:prstGeom>
            <a:solidFill>
              <a:schemeClr val="tx1">
                <a:alpha val="16320"/>
              </a:schemeClr>
            </a:solidFill>
            <a:ln w="22225">
              <a:solidFill>
                <a:srgbClr val="00A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ko-KR" altLang="en-US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994E28A-44AD-9443-AEF3-3B1C8B0D05DE}"/>
                </a:ext>
              </a:extLst>
            </p:cNvPr>
            <p:cNvSpPr txBox="1"/>
            <p:nvPr userDrawn="1"/>
          </p:nvSpPr>
          <p:spPr>
            <a:xfrm rot="16200000">
              <a:off x="-114957" y="2483874"/>
              <a:ext cx="1097461" cy="1351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marL="0" algn="ctr" defTabSz="914400" rtl="0" eaLnBrk="1" latinLnBrk="0" hangingPunct="1"/>
              <a:r>
                <a:rPr kumimoji="1" lang="en-US" altLang="ko-KR" sz="1000" b="0" kern="12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srgbClr val="00A188"/>
                  </a:solidFill>
                  <a:latin typeface="Cafe24 Ohsquare" pitchFamily="2" charset="-127"/>
                  <a:ea typeface="Cafe24 Ohsquare" pitchFamily="2" charset="-127"/>
                  <a:cs typeface="+mn-cs"/>
                </a:rPr>
                <a:t>JOB</a:t>
              </a:r>
              <a:r>
                <a:rPr kumimoji="1" lang="en-US" altLang="ko-KR" sz="1000" b="0" kern="1200" baseline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srgbClr val="00A188"/>
                  </a:solidFill>
                  <a:latin typeface="Cafe24 Ohsquare" pitchFamily="2" charset="-127"/>
                  <a:ea typeface="Cafe24 Ohsquare" pitchFamily="2" charset="-127"/>
                  <a:cs typeface="+mn-cs"/>
                </a:rPr>
                <a:t> MAP 1</a:t>
              </a:r>
              <a:endParaRPr kumimoji="1" lang="ko-KR" altLang="en-US" sz="1000" b="0" kern="12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00A188"/>
                </a:solidFill>
                <a:latin typeface="Cafe24 Ohsquare" pitchFamily="2" charset="-127"/>
                <a:ea typeface="Cafe24 Ohsquare" pitchFamily="2" charset="-127"/>
                <a:cs typeface="+mn-cs"/>
              </a:endParaRPr>
            </a:p>
          </p:txBody>
        </p:sp>
      </p:grpSp>
      <p:sp>
        <p:nvSpPr>
          <p:cNvPr id="6" name="모서리가 둥근 직사각형 5">
            <a:extLst>
              <a:ext uri="{FF2B5EF4-FFF2-40B4-BE49-F238E27FC236}">
                <a16:creationId xmlns:a16="http://schemas.microsoft.com/office/drawing/2014/main" id="{45A735CF-0ED2-0D4B-BEDF-BCB8FDB92858}"/>
              </a:ext>
            </a:extLst>
          </p:cNvPr>
          <p:cNvSpPr/>
          <p:nvPr userDrawn="1"/>
        </p:nvSpPr>
        <p:spPr>
          <a:xfrm>
            <a:off x="582562" y="501446"/>
            <a:ext cx="11348884" cy="6105831"/>
          </a:xfrm>
          <a:prstGeom prst="roundRect">
            <a:avLst>
              <a:gd name="adj" fmla="val 1932"/>
            </a:avLst>
          </a:prstGeom>
          <a:solidFill>
            <a:schemeClr val="bg1"/>
          </a:solidFill>
          <a:ln w="22225">
            <a:solidFill>
              <a:srgbClr val="03A1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6009733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제목 슬라이드">
    <p:bg>
      <p:bgPr>
        <a:solidFill>
          <a:srgbClr val="113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C6FB7AF3-C74E-9141-8F80-E4AFF2DAF84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73000"/>
          </a:blip>
          <a:stretch>
            <a:fillRect/>
          </a:stretch>
        </p:blipFill>
        <p:spPr>
          <a:xfrm>
            <a:off x="2536723" y="4251774"/>
            <a:ext cx="9655276" cy="2606225"/>
          </a:xfrm>
          <a:prstGeom prst="rect">
            <a:avLst/>
          </a:prstGeom>
        </p:spPr>
      </p:pic>
      <p:sp>
        <p:nvSpPr>
          <p:cNvPr id="2" name="모서리가 둥근 직사각형 1">
            <a:extLst>
              <a:ext uri="{FF2B5EF4-FFF2-40B4-BE49-F238E27FC236}">
                <a16:creationId xmlns:a16="http://schemas.microsoft.com/office/drawing/2014/main" id="{F894F66B-9ECC-CB46-B3BE-4D960D189C6E}"/>
              </a:ext>
            </a:extLst>
          </p:cNvPr>
          <p:cNvSpPr/>
          <p:nvPr userDrawn="1"/>
        </p:nvSpPr>
        <p:spPr>
          <a:xfrm>
            <a:off x="260555" y="501446"/>
            <a:ext cx="1192161" cy="1423219"/>
          </a:xfrm>
          <a:prstGeom prst="roundRect">
            <a:avLst>
              <a:gd name="adj" fmla="val 9244"/>
            </a:avLst>
          </a:prstGeom>
          <a:solidFill>
            <a:srgbClr val="03A189"/>
          </a:solidFill>
          <a:ln w="22225">
            <a:solidFill>
              <a:srgbClr val="03A1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A28583-5ABD-B64C-AD7A-0EF7B89F2868}"/>
              </a:ext>
            </a:extLst>
          </p:cNvPr>
          <p:cNvSpPr txBox="1"/>
          <p:nvPr userDrawn="1"/>
        </p:nvSpPr>
        <p:spPr>
          <a:xfrm rot="16200000">
            <a:off x="-186862" y="1145458"/>
            <a:ext cx="1231490" cy="13519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kumimoji="1" lang="en-US" altLang="ko-KR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15</a:t>
            </a:r>
            <a:r>
              <a:rPr kumimoji="1" lang="ko-KR" altLang="en-US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기 </a:t>
            </a:r>
            <a:r>
              <a:rPr kumimoji="1" lang="en-US" altLang="ko-KR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3D</a:t>
            </a:r>
            <a:r>
              <a:rPr kumimoji="1" lang="ko-KR" altLang="en-US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 집중교육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90C02D-82EA-6E45-8ED1-AD5283F3164D}"/>
              </a:ext>
            </a:extLst>
          </p:cNvPr>
          <p:cNvSpPr txBox="1"/>
          <p:nvPr userDrawn="1"/>
        </p:nvSpPr>
        <p:spPr>
          <a:xfrm>
            <a:off x="8841658" y="317090"/>
            <a:ext cx="3089788" cy="12536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/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포스텍 영재기업인교육원  </a:t>
            </a:r>
            <a:r>
              <a:rPr kumimoji="1" lang="en-US" altLang="ko-KR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|</a:t>
            </a:r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  한국발명진흥회  </a:t>
            </a:r>
            <a:r>
              <a:rPr kumimoji="1" lang="en-US" altLang="ko-KR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|</a:t>
            </a:r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  특허청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7235A0C7-059D-4345-ADD7-622FCC688D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58000"/>
          </a:blip>
          <a:srcRect l="5244" t="80760" r="70774"/>
          <a:stretch/>
        </p:blipFill>
        <p:spPr>
          <a:xfrm rot="10800000">
            <a:off x="0" y="-1"/>
            <a:ext cx="2315498" cy="501445"/>
          </a:xfrm>
          <a:prstGeom prst="rect">
            <a:avLst/>
          </a:prstGeom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1637730D-9490-754A-8B14-59321197CD62}"/>
              </a:ext>
            </a:extLst>
          </p:cNvPr>
          <p:cNvGrpSpPr/>
          <p:nvPr userDrawn="1"/>
        </p:nvGrpSpPr>
        <p:grpSpPr>
          <a:xfrm>
            <a:off x="260555" y="1983658"/>
            <a:ext cx="1192161" cy="1594429"/>
            <a:chOff x="260555" y="1983658"/>
            <a:chExt cx="1192161" cy="1135626"/>
          </a:xfrm>
        </p:grpSpPr>
        <p:sp>
          <p:nvSpPr>
            <p:cNvPr id="11" name="모서리가 둥근 직사각형 10">
              <a:extLst>
                <a:ext uri="{FF2B5EF4-FFF2-40B4-BE49-F238E27FC236}">
                  <a16:creationId xmlns:a16="http://schemas.microsoft.com/office/drawing/2014/main" id="{6868545D-88F5-F24E-A766-33BBEAAA1D56}"/>
                </a:ext>
              </a:extLst>
            </p:cNvPr>
            <p:cNvSpPr/>
            <p:nvPr userDrawn="1"/>
          </p:nvSpPr>
          <p:spPr>
            <a:xfrm>
              <a:off x="260555" y="1983658"/>
              <a:ext cx="1192161" cy="1135626"/>
            </a:xfrm>
            <a:prstGeom prst="roundRect">
              <a:avLst>
                <a:gd name="adj" fmla="val 9244"/>
              </a:avLst>
            </a:prstGeom>
            <a:solidFill>
              <a:schemeClr val="tx1">
                <a:alpha val="16320"/>
              </a:schemeClr>
            </a:solidFill>
            <a:ln w="22225">
              <a:solidFill>
                <a:srgbClr val="00A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ko-KR" altLang="en-US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994E28A-44AD-9443-AEF3-3B1C8B0D05DE}"/>
                </a:ext>
              </a:extLst>
            </p:cNvPr>
            <p:cNvSpPr txBox="1"/>
            <p:nvPr userDrawn="1"/>
          </p:nvSpPr>
          <p:spPr>
            <a:xfrm rot="16200000">
              <a:off x="-114957" y="2483874"/>
              <a:ext cx="1097461" cy="1351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marL="0" algn="ctr" defTabSz="914400" rtl="0" eaLnBrk="1" latinLnBrk="0" hangingPunct="1"/>
              <a:r>
                <a:rPr kumimoji="1" lang="ko-KR" altLang="en-US" sz="1000" b="0" kern="12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srgbClr val="00A188"/>
                  </a:solidFill>
                  <a:latin typeface="Cafe24 Ohsquare" pitchFamily="2" charset="-127"/>
                  <a:ea typeface="Cafe24 Ohsquare" pitchFamily="2" charset="-127"/>
                  <a:cs typeface="+mn-cs"/>
                </a:rPr>
                <a:t>개인 사전과제</a:t>
              </a:r>
            </a:p>
          </p:txBody>
        </p:sp>
      </p:grpSp>
      <p:sp>
        <p:nvSpPr>
          <p:cNvPr id="6" name="모서리가 둥근 직사각형 5">
            <a:extLst>
              <a:ext uri="{FF2B5EF4-FFF2-40B4-BE49-F238E27FC236}">
                <a16:creationId xmlns:a16="http://schemas.microsoft.com/office/drawing/2014/main" id="{45A735CF-0ED2-0D4B-BEDF-BCB8FDB92858}"/>
              </a:ext>
            </a:extLst>
          </p:cNvPr>
          <p:cNvSpPr/>
          <p:nvPr userDrawn="1"/>
        </p:nvSpPr>
        <p:spPr>
          <a:xfrm>
            <a:off x="582562" y="501446"/>
            <a:ext cx="11348884" cy="6105831"/>
          </a:xfrm>
          <a:prstGeom prst="roundRect">
            <a:avLst>
              <a:gd name="adj" fmla="val 1932"/>
            </a:avLst>
          </a:prstGeom>
          <a:solidFill>
            <a:schemeClr val="bg1"/>
          </a:solidFill>
          <a:ln w="22225">
            <a:solidFill>
              <a:srgbClr val="03A1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25735649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제목 슬라이드">
    <p:bg>
      <p:bgPr>
        <a:solidFill>
          <a:srgbClr val="113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C6FB7AF3-C74E-9141-8F80-E4AFF2DAF84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73000"/>
          </a:blip>
          <a:stretch>
            <a:fillRect/>
          </a:stretch>
        </p:blipFill>
        <p:spPr>
          <a:xfrm>
            <a:off x="2536723" y="4251774"/>
            <a:ext cx="9655276" cy="2606225"/>
          </a:xfrm>
          <a:prstGeom prst="rect">
            <a:avLst/>
          </a:prstGeom>
        </p:spPr>
      </p:pic>
      <p:sp>
        <p:nvSpPr>
          <p:cNvPr id="2" name="모서리가 둥근 직사각형 1">
            <a:extLst>
              <a:ext uri="{FF2B5EF4-FFF2-40B4-BE49-F238E27FC236}">
                <a16:creationId xmlns:a16="http://schemas.microsoft.com/office/drawing/2014/main" id="{F894F66B-9ECC-CB46-B3BE-4D960D189C6E}"/>
              </a:ext>
            </a:extLst>
          </p:cNvPr>
          <p:cNvSpPr/>
          <p:nvPr userDrawn="1"/>
        </p:nvSpPr>
        <p:spPr>
          <a:xfrm>
            <a:off x="260555" y="501446"/>
            <a:ext cx="1192161" cy="1423219"/>
          </a:xfrm>
          <a:prstGeom prst="roundRect">
            <a:avLst>
              <a:gd name="adj" fmla="val 9244"/>
            </a:avLst>
          </a:prstGeom>
          <a:solidFill>
            <a:srgbClr val="03A189"/>
          </a:solidFill>
          <a:ln w="22225">
            <a:solidFill>
              <a:srgbClr val="03A1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A28583-5ABD-B64C-AD7A-0EF7B89F2868}"/>
              </a:ext>
            </a:extLst>
          </p:cNvPr>
          <p:cNvSpPr txBox="1"/>
          <p:nvPr userDrawn="1"/>
        </p:nvSpPr>
        <p:spPr>
          <a:xfrm rot="16200000">
            <a:off x="-186862" y="1145458"/>
            <a:ext cx="1231490" cy="13519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kumimoji="1" lang="en-US" altLang="ko-KR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15</a:t>
            </a:r>
            <a:r>
              <a:rPr kumimoji="1" lang="ko-KR" altLang="en-US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기 </a:t>
            </a:r>
            <a:r>
              <a:rPr kumimoji="1" lang="en-US" altLang="ko-KR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2D</a:t>
            </a:r>
            <a:r>
              <a:rPr kumimoji="1" lang="ko-KR" altLang="en-US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 </a:t>
            </a:r>
            <a:r>
              <a:rPr kumimoji="1" lang="ko-KR" altLang="en-US" sz="1000" dirty="0" err="1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집중교육</a:t>
            </a:r>
            <a:endParaRPr kumimoji="1" lang="ko-KR" altLang="en-US" sz="100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Cafe24 Ohsquare" pitchFamily="2" charset="-127"/>
              <a:ea typeface="Cafe24 Ohsquare" pitchFamily="2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90C02D-82EA-6E45-8ED1-AD5283F3164D}"/>
              </a:ext>
            </a:extLst>
          </p:cNvPr>
          <p:cNvSpPr txBox="1"/>
          <p:nvPr userDrawn="1"/>
        </p:nvSpPr>
        <p:spPr>
          <a:xfrm>
            <a:off x="8841658" y="317090"/>
            <a:ext cx="3089788" cy="12536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/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포스텍 영재기업인교육원  </a:t>
            </a:r>
            <a:r>
              <a:rPr kumimoji="1" lang="en-US" altLang="ko-KR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|</a:t>
            </a:r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  한국발명진흥회  </a:t>
            </a:r>
            <a:r>
              <a:rPr kumimoji="1" lang="en-US" altLang="ko-KR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|</a:t>
            </a:r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  특허청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7235A0C7-059D-4345-ADD7-622FCC688D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58000"/>
          </a:blip>
          <a:srcRect l="5244" t="80760" r="70774"/>
          <a:stretch/>
        </p:blipFill>
        <p:spPr>
          <a:xfrm rot="10800000">
            <a:off x="0" y="-1"/>
            <a:ext cx="2315498" cy="501445"/>
          </a:xfrm>
          <a:prstGeom prst="rect">
            <a:avLst/>
          </a:prstGeom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1637730D-9490-754A-8B14-59321197CD62}"/>
              </a:ext>
            </a:extLst>
          </p:cNvPr>
          <p:cNvGrpSpPr/>
          <p:nvPr userDrawn="1"/>
        </p:nvGrpSpPr>
        <p:grpSpPr>
          <a:xfrm>
            <a:off x="260555" y="1983658"/>
            <a:ext cx="1192161" cy="1594429"/>
            <a:chOff x="260555" y="1983658"/>
            <a:chExt cx="1192161" cy="1135626"/>
          </a:xfrm>
        </p:grpSpPr>
        <p:sp>
          <p:nvSpPr>
            <p:cNvPr id="11" name="모서리가 둥근 직사각형 10">
              <a:extLst>
                <a:ext uri="{FF2B5EF4-FFF2-40B4-BE49-F238E27FC236}">
                  <a16:creationId xmlns:a16="http://schemas.microsoft.com/office/drawing/2014/main" id="{6868545D-88F5-F24E-A766-33BBEAAA1D56}"/>
                </a:ext>
              </a:extLst>
            </p:cNvPr>
            <p:cNvSpPr/>
            <p:nvPr userDrawn="1"/>
          </p:nvSpPr>
          <p:spPr>
            <a:xfrm>
              <a:off x="260555" y="1983658"/>
              <a:ext cx="1192161" cy="1135626"/>
            </a:xfrm>
            <a:prstGeom prst="roundRect">
              <a:avLst>
                <a:gd name="adj" fmla="val 9244"/>
              </a:avLst>
            </a:prstGeom>
            <a:solidFill>
              <a:schemeClr val="tx1">
                <a:alpha val="16320"/>
              </a:schemeClr>
            </a:solidFill>
            <a:ln w="22225">
              <a:solidFill>
                <a:srgbClr val="00A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ko-KR" altLang="en-US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994E28A-44AD-9443-AEF3-3B1C8B0D05DE}"/>
                </a:ext>
              </a:extLst>
            </p:cNvPr>
            <p:cNvSpPr txBox="1"/>
            <p:nvPr userDrawn="1"/>
          </p:nvSpPr>
          <p:spPr>
            <a:xfrm rot="16200000">
              <a:off x="-114957" y="2483874"/>
              <a:ext cx="1097461" cy="1351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marL="0" algn="ctr" defTabSz="914400" rtl="0" eaLnBrk="1" latinLnBrk="0" hangingPunct="1"/>
              <a:r>
                <a:rPr kumimoji="1" lang="ko-KR" altLang="en-US" sz="1000" b="0" kern="12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srgbClr val="00A188"/>
                  </a:solidFill>
                  <a:latin typeface="Cafe24 Ohsquare" pitchFamily="2" charset="-127"/>
                  <a:ea typeface="Cafe24 Ohsquare" pitchFamily="2" charset="-127"/>
                  <a:cs typeface="+mn-cs"/>
                </a:rPr>
                <a:t>사업아이템 </a:t>
              </a:r>
            </a:p>
          </p:txBody>
        </p:sp>
      </p:grpSp>
      <p:sp>
        <p:nvSpPr>
          <p:cNvPr id="6" name="모서리가 둥근 직사각형 5">
            <a:extLst>
              <a:ext uri="{FF2B5EF4-FFF2-40B4-BE49-F238E27FC236}">
                <a16:creationId xmlns:a16="http://schemas.microsoft.com/office/drawing/2014/main" id="{45A735CF-0ED2-0D4B-BEDF-BCB8FDB92858}"/>
              </a:ext>
            </a:extLst>
          </p:cNvPr>
          <p:cNvSpPr/>
          <p:nvPr userDrawn="1"/>
        </p:nvSpPr>
        <p:spPr>
          <a:xfrm>
            <a:off x="582562" y="501446"/>
            <a:ext cx="11348884" cy="6105831"/>
          </a:xfrm>
          <a:prstGeom prst="roundRect">
            <a:avLst>
              <a:gd name="adj" fmla="val 1932"/>
            </a:avLst>
          </a:prstGeom>
          <a:solidFill>
            <a:schemeClr val="bg1"/>
          </a:solidFill>
          <a:ln w="22225">
            <a:solidFill>
              <a:srgbClr val="03A1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9156607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제목 슬라이드">
    <p:bg>
      <p:bgPr>
        <a:solidFill>
          <a:srgbClr val="113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C6FB7AF3-C74E-9141-8F80-E4AFF2DAF84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73000"/>
          </a:blip>
          <a:stretch>
            <a:fillRect/>
          </a:stretch>
        </p:blipFill>
        <p:spPr>
          <a:xfrm>
            <a:off x="2536723" y="4251774"/>
            <a:ext cx="9655276" cy="2606225"/>
          </a:xfrm>
          <a:prstGeom prst="rect">
            <a:avLst/>
          </a:prstGeom>
        </p:spPr>
      </p:pic>
      <p:sp>
        <p:nvSpPr>
          <p:cNvPr id="2" name="모서리가 둥근 직사각형 1">
            <a:extLst>
              <a:ext uri="{FF2B5EF4-FFF2-40B4-BE49-F238E27FC236}">
                <a16:creationId xmlns:a16="http://schemas.microsoft.com/office/drawing/2014/main" id="{F894F66B-9ECC-CB46-B3BE-4D960D189C6E}"/>
              </a:ext>
            </a:extLst>
          </p:cNvPr>
          <p:cNvSpPr/>
          <p:nvPr userDrawn="1"/>
        </p:nvSpPr>
        <p:spPr>
          <a:xfrm>
            <a:off x="260555" y="501446"/>
            <a:ext cx="1192161" cy="1423219"/>
          </a:xfrm>
          <a:prstGeom prst="roundRect">
            <a:avLst>
              <a:gd name="adj" fmla="val 9244"/>
            </a:avLst>
          </a:prstGeom>
          <a:solidFill>
            <a:srgbClr val="03A189"/>
          </a:solidFill>
          <a:ln w="22225">
            <a:solidFill>
              <a:srgbClr val="03A1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A28583-5ABD-B64C-AD7A-0EF7B89F2868}"/>
              </a:ext>
            </a:extLst>
          </p:cNvPr>
          <p:cNvSpPr txBox="1"/>
          <p:nvPr userDrawn="1"/>
        </p:nvSpPr>
        <p:spPr>
          <a:xfrm rot="16200000">
            <a:off x="-186862" y="1145458"/>
            <a:ext cx="1231490" cy="13519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kumimoji="1" lang="en-US" altLang="ko-KR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15</a:t>
            </a:r>
            <a:r>
              <a:rPr kumimoji="1" lang="ko-KR" altLang="en-US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기 </a:t>
            </a:r>
            <a:r>
              <a:rPr kumimoji="1" lang="en-US" altLang="ko-KR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2D</a:t>
            </a:r>
            <a:r>
              <a:rPr kumimoji="1" lang="ko-KR" altLang="en-US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 </a:t>
            </a:r>
            <a:r>
              <a:rPr kumimoji="1" lang="ko-KR" altLang="en-US" sz="1000" dirty="0" err="1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집중교육</a:t>
            </a:r>
            <a:endParaRPr kumimoji="1" lang="ko-KR" altLang="en-US" sz="100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Cafe24 Ohsquare" pitchFamily="2" charset="-127"/>
              <a:ea typeface="Cafe24 Ohsquare" pitchFamily="2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90C02D-82EA-6E45-8ED1-AD5283F3164D}"/>
              </a:ext>
            </a:extLst>
          </p:cNvPr>
          <p:cNvSpPr txBox="1"/>
          <p:nvPr userDrawn="1"/>
        </p:nvSpPr>
        <p:spPr>
          <a:xfrm>
            <a:off x="8841658" y="317090"/>
            <a:ext cx="3089788" cy="12536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/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포스텍 영재기업인교육원  </a:t>
            </a:r>
            <a:r>
              <a:rPr kumimoji="1" lang="en-US" altLang="ko-KR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|</a:t>
            </a:r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  한국발명진흥회  </a:t>
            </a:r>
            <a:r>
              <a:rPr kumimoji="1" lang="en-US" altLang="ko-KR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|</a:t>
            </a:r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  특허청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7235A0C7-059D-4345-ADD7-622FCC688D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58000"/>
          </a:blip>
          <a:srcRect l="5244" t="80760" r="70774"/>
          <a:stretch/>
        </p:blipFill>
        <p:spPr>
          <a:xfrm rot="10800000">
            <a:off x="0" y="-1"/>
            <a:ext cx="2315498" cy="501445"/>
          </a:xfrm>
          <a:prstGeom prst="rect">
            <a:avLst/>
          </a:prstGeom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1637730D-9490-754A-8B14-59321197CD62}"/>
              </a:ext>
            </a:extLst>
          </p:cNvPr>
          <p:cNvGrpSpPr/>
          <p:nvPr userDrawn="1"/>
        </p:nvGrpSpPr>
        <p:grpSpPr>
          <a:xfrm>
            <a:off x="260555" y="1983658"/>
            <a:ext cx="1192161" cy="1594429"/>
            <a:chOff x="260555" y="1983658"/>
            <a:chExt cx="1192161" cy="1135626"/>
          </a:xfrm>
        </p:grpSpPr>
        <p:sp>
          <p:nvSpPr>
            <p:cNvPr id="11" name="모서리가 둥근 직사각형 10">
              <a:extLst>
                <a:ext uri="{FF2B5EF4-FFF2-40B4-BE49-F238E27FC236}">
                  <a16:creationId xmlns:a16="http://schemas.microsoft.com/office/drawing/2014/main" id="{6868545D-88F5-F24E-A766-33BBEAAA1D56}"/>
                </a:ext>
              </a:extLst>
            </p:cNvPr>
            <p:cNvSpPr/>
            <p:nvPr userDrawn="1"/>
          </p:nvSpPr>
          <p:spPr>
            <a:xfrm>
              <a:off x="260555" y="1983658"/>
              <a:ext cx="1192161" cy="1135626"/>
            </a:xfrm>
            <a:prstGeom prst="roundRect">
              <a:avLst>
                <a:gd name="adj" fmla="val 9244"/>
              </a:avLst>
            </a:prstGeom>
            <a:solidFill>
              <a:schemeClr val="tx1">
                <a:alpha val="16320"/>
              </a:schemeClr>
            </a:solidFill>
            <a:ln w="22225">
              <a:solidFill>
                <a:srgbClr val="00A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ko-KR" altLang="en-US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994E28A-44AD-9443-AEF3-3B1C8B0D05DE}"/>
                </a:ext>
              </a:extLst>
            </p:cNvPr>
            <p:cNvSpPr txBox="1"/>
            <p:nvPr userDrawn="1"/>
          </p:nvSpPr>
          <p:spPr>
            <a:xfrm rot="16200000">
              <a:off x="-114957" y="2483874"/>
              <a:ext cx="1097461" cy="1351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marL="0" algn="ctr" defTabSz="914400" rtl="0" eaLnBrk="1" latinLnBrk="0" hangingPunct="1"/>
              <a:r>
                <a:rPr kumimoji="1" lang="ko-KR" altLang="en-US" sz="1000" b="0" kern="12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srgbClr val="00A188"/>
                  </a:solidFill>
                  <a:latin typeface="Cafe24 Ohsquare" pitchFamily="2" charset="-127"/>
                  <a:ea typeface="Cafe24 Ohsquare" pitchFamily="2" charset="-127"/>
                  <a:cs typeface="+mn-cs"/>
                </a:rPr>
                <a:t>셜록은 바로 나</a:t>
              </a:r>
            </a:p>
          </p:txBody>
        </p:sp>
      </p:grpSp>
      <p:sp>
        <p:nvSpPr>
          <p:cNvPr id="6" name="모서리가 둥근 직사각형 5">
            <a:extLst>
              <a:ext uri="{FF2B5EF4-FFF2-40B4-BE49-F238E27FC236}">
                <a16:creationId xmlns:a16="http://schemas.microsoft.com/office/drawing/2014/main" id="{45A735CF-0ED2-0D4B-BEDF-BCB8FDB92858}"/>
              </a:ext>
            </a:extLst>
          </p:cNvPr>
          <p:cNvSpPr/>
          <p:nvPr userDrawn="1"/>
        </p:nvSpPr>
        <p:spPr>
          <a:xfrm>
            <a:off x="582562" y="501446"/>
            <a:ext cx="11348884" cy="6105831"/>
          </a:xfrm>
          <a:prstGeom prst="roundRect">
            <a:avLst>
              <a:gd name="adj" fmla="val 1932"/>
            </a:avLst>
          </a:prstGeom>
          <a:solidFill>
            <a:schemeClr val="bg1"/>
          </a:solidFill>
          <a:ln w="22225">
            <a:solidFill>
              <a:srgbClr val="03A1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40214821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제목 슬라이드">
    <p:bg>
      <p:bgPr>
        <a:solidFill>
          <a:srgbClr val="113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C6FB7AF3-C74E-9141-8F80-E4AFF2DAF84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73000"/>
          </a:blip>
          <a:stretch>
            <a:fillRect/>
          </a:stretch>
        </p:blipFill>
        <p:spPr>
          <a:xfrm>
            <a:off x="2536723" y="4251774"/>
            <a:ext cx="9655276" cy="2606225"/>
          </a:xfrm>
          <a:prstGeom prst="rect">
            <a:avLst/>
          </a:prstGeom>
        </p:spPr>
      </p:pic>
      <p:sp>
        <p:nvSpPr>
          <p:cNvPr id="2" name="모서리가 둥근 직사각형 1">
            <a:extLst>
              <a:ext uri="{FF2B5EF4-FFF2-40B4-BE49-F238E27FC236}">
                <a16:creationId xmlns:a16="http://schemas.microsoft.com/office/drawing/2014/main" id="{F894F66B-9ECC-CB46-B3BE-4D960D189C6E}"/>
              </a:ext>
            </a:extLst>
          </p:cNvPr>
          <p:cNvSpPr/>
          <p:nvPr userDrawn="1"/>
        </p:nvSpPr>
        <p:spPr>
          <a:xfrm>
            <a:off x="260555" y="501446"/>
            <a:ext cx="1192161" cy="1423219"/>
          </a:xfrm>
          <a:prstGeom prst="roundRect">
            <a:avLst>
              <a:gd name="adj" fmla="val 9244"/>
            </a:avLst>
          </a:prstGeom>
          <a:solidFill>
            <a:srgbClr val="03A189"/>
          </a:solidFill>
          <a:ln w="22225">
            <a:solidFill>
              <a:srgbClr val="03A1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A28583-5ABD-B64C-AD7A-0EF7B89F2868}"/>
              </a:ext>
            </a:extLst>
          </p:cNvPr>
          <p:cNvSpPr txBox="1"/>
          <p:nvPr userDrawn="1"/>
        </p:nvSpPr>
        <p:spPr>
          <a:xfrm rot="16200000">
            <a:off x="-186862" y="1145458"/>
            <a:ext cx="1231490" cy="13519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kumimoji="1" lang="en-US" altLang="ko-KR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15</a:t>
            </a:r>
            <a:r>
              <a:rPr kumimoji="1" lang="ko-KR" altLang="en-US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기 </a:t>
            </a:r>
            <a:r>
              <a:rPr kumimoji="1" lang="en-US" altLang="ko-KR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2D</a:t>
            </a:r>
            <a:r>
              <a:rPr kumimoji="1" lang="ko-KR" altLang="en-US" sz="10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 </a:t>
            </a:r>
            <a:r>
              <a:rPr kumimoji="1" lang="ko-KR" altLang="en-US" sz="1000" dirty="0" err="1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집중교육</a:t>
            </a:r>
            <a:endParaRPr kumimoji="1" lang="ko-KR" altLang="en-US" sz="100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Cafe24 Ohsquare" pitchFamily="2" charset="-127"/>
              <a:ea typeface="Cafe24 Ohsquare" pitchFamily="2" charset="-12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90C02D-82EA-6E45-8ED1-AD5283F3164D}"/>
              </a:ext>
            </a:extLst>
          </p:cNvPr>
          <p:cNvSpPr txBox="1"/>
          <p:nvPr userDrawn="1"/>
        </p:nvSpPr>
        <p:spPr>
          <a:xfrm>
            <a:off x="8841658" y="317090"/>
            <a:ext cx="3089788" cy="12536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/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포스텍 영재기업인교육원  </a:t>
            </a:r>
            <a:r>
              <a:rPr kumimoji="1" lang="en-US" altLang="ko-KR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|</a:t>
            </a:r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  한국발명진흥회  </a:t>
            </a:r>
            <a:r>
              <a:rPr kumimoji="1" lang="en-US" altLang="ko-KR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|</a:t>
            </a:r>
            <a:r>
              <a:rPr kumimoji="1" lang="ko-KR" altLang="en-US" sz="750" b="1" kern="120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>
                    <a:alpha val="48000"/>
                  </a:schemeClr>
                </a:solidFill>
                <a:latin typeface="CAFE24 OHSQUARE AIR" pitchFamily="2" charset="-127"/>
                <a:ea typeface="CAFE24 OHSQUARE AIR" pitchFamily="2" charset="-127"/>
                <a:cs typeface="+mn-cs"/>
              </a:rPr>
              <a:t>  특허청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7235A0C7-059D-4345-ADD7-622FCC688D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58000"/>
          </a:blip>
          <a:srcRect l="5244" t="80760" r="70774"/>
          <a:stretch/>
        </p:blipFill>
        <p:spPr>
          <a:xfrm rot="10800000">
            <a:off x="0" y="-1"/>
            <a:ext cx="2315498" cy="501445"/>
          </a:xfrm>
          <a:prstGeom prst="rect">
            <a:avLst/>
          </a:prstGeom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1637730D-9490-754A-8B14-59321197CD62}"/>
              </a:ext>
            </a:extLst>
          </p:cNvPr>
          <p:cNvGrpSpPr/>
          <p:nvPr userDrawn="1"/>
        </p:nvGrpSpPr>
        <p:grpSpPr>
          <a:xfrm>
            <a:off x="260555" y="1983658"/>
            <a:ext cx="1192161" cy="1594429"/>
            <a:chOff x="260555" y="1983658"/>
            <a:chExt cx="1192161" cy="1135626"/>
          </a:xfrm>
        </p:grpSpPr>
        <p:sp>
          <p:nvSpPr>
            <p:cNvPr id="11" name="모서리가 둥근 직사각형 10">
              <a:extLst>
                <a:ext uri="{FF2B5EF4-FFF2-40B4-BE49-F238E27FC236}">
                  <a16:creationId xmlns:a16="http://schemas.microsoft.com/office/drawing/2014/main" id="{6868545D-88F5-F24E-A766-33BBEAAA1D56}"/>
                </a:ext>
              </a:extLst>
            </p:cNvPr>
            <p:cNvSpPr/>
            <p:nvPr userDrawn="1"/>
          </p:nvSpPr>
          <p:spPr>
            <a:xfrm>
              <a:off x="260555" y="1983658"/>
              <a:ext cx="1192161" cy="1135626"/>
            </a:xfrm>
            <a:prstGeom prst="roundRect">
              <a:avLst>
                <a:gd name="adj" fmla="val 9244"/>
              </a:avLst>
            </a:prstGeom>
            <a:solidFill>
              <a:schemeClr val="tx1">
                <a:alpha val="16320"/>
              </a:schemeClr>
            </a:solidFill>
            <a:ln w="22225">
              <a:solidFill>
                <a:srgbClr val="00A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kumimoji="1" lang="ko-KR" altLang="en-US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994E28A-44AD-9443-AEF3-3B1C8B0D05DE}"/>
                </a:ext>
              </a:extLst>
            </p:cNvPr>
            <p:cNvSpPr txBox="1"/>
            <p:nvPr userDrawn="1"/>
          </p:nvSpPr>
          <p:spPr>
            <a:xfrm rot="16200000">
              <a:off x="-114957" y="2483874"/>
              <a:ext cx="1097461" cy="13519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marL="0" algn="ctr" defTabSz="914400" rtl="0" eaLnBrk="1" latinLnBrk="0" hangingPunct="1"/>
              <a:r>
                <a:rPr kumimoji="1" lang="ko-KR" altLang="en-US" sz="1000" b="0" kern="1200" dirty="0" err="1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srgbClr val="00A188"/>
                  </a:solidFill>
                  <a:latin typeface="Cafe24 Ohsquare" pitchFamily="2" charset="-127"/>
                  <a:ea typeface="Cafe24 Ohsquare" pitchFamily="2" charset="-127"/>
                  <a:cs typeface="+mn-cs"/>
                </a:rPr>
                <a:t>주제선정</a:t>
              </a:r>
              <a:endParaRPr kumimoji="1" lang="ko-KR" altLang="en-US" sz="1000" b="0" kern="12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rgbClr val="00A188"/>
                </a:solidFill>
                <a:latin typeface="Cafe24 Ohsquare" pitchFamily="2" charset="-127"/>
                <a:ea typeface="Cafe24 Ohsquare" pitchFamily="2" charset="-127"/>
                <a:cs typeface="+mn-cs"/>
              </a:endParaRPr>
            </a:p>
          </p:txBody>
        </p:sp>
      </p:grpSp>
      <p:sp>
        <p:nvSpPr>
          <p:cNvPr id="6" name="모서리가 둥근 직사각형 5">
            <a:extLst>
              <a:ext uri="{FF2B5EF4-FFF2-40B4-BE49-F238E27FC236}">
                <a16:creationId xmlns:a16="http://schemas.microsoft.com/office/drawing/2014/main" id="{45A735CF-0ED2-0D4B-BEDF-BCB8FDB92858}"/>
              </a:ext>
            </a:extLst>
          </p:cNvPr>
          <p:cNvSpPr/>
          <p:nvPr userDrawn="1"/>
        </p:nvSpPr>
        <p:spPr>
          <a:xfrm>
            <a:off x="582562" y="501446"/>
            <a:ext cx="11348884" cy="6105831"/>
          </a:xfrm>
          <a:prstGeom prst="roundRect">
            <a:avLst>
              <a:gd name="adj" fmla="val 1932"/>
            </a:avLst>
          </a:prstGeom>
          <a:solidFill>
            <a:schemeClr val="bg1"/>
          </a:solidFill>
          <a:ln w="22225">
            <a:solidFill>
              <a:srgbClr val="03A1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</p:spTree>
    <p:extLst>
      <p:ext uri="{BB962C8B-B14F-4D97-AF65-F5344CB8AC3E}">
        <p14:creationId xmlns:p14="http://schemas.microsoft.com/office/powerpoint/2010/main" val="36409521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bg>
      <p:bgPr>
        <a:solidFill>
          <a:srgbClr val="03A1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4465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05C10119-21F8-438B-B243-5B63EB39C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8B7103E-8FC0-4B8B-9301-034DB0B2E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F915304-BC88-42C1-B7C6-FFAA195202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72A143-D4A2-4E3D-85A0-B6EFF1EDA9CB}" type="datetimeFigureOut">
              <a:rPr lang="ko-KR" altLang="en-US" smtClean="0"/>
              <a:t>2024-12-17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C240829-7363-4110-B85B-08E2D2B95C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7333983-9620-4BCE-87F8-B754885DE7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3F0827-ADA9-4A46-9898-2663365BCDF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9197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1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404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ore-K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02">
          <p15:clr>
            <a:srgbClr val="F26B43"/>
          </p15:clr>
        </p15:guide>
        <p15:guide id="2" pos="7378">
          <p15:clr>
            <a:srgbClr val="F26B43"/>
          </p15:clr>
        </p15:guide>
        <p15:guide id="3" orient="horz" pos="300">
          <p15:clr>
            <a:srgbClr val="F26B43"/>
          </p15:clr>
        </p15:guide>
        <p15:guide id="4" orient="horz" pos="40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91CA8525-35BD-4942-8138-0A2B1D2BA1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7" y="0"/>
            <a:ext cx="12187066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433A338-7EF2-0C48-8FC6-64F463CD12B1}"/>
              </a:ext>
            </a:extLst>
          </p:cNvPr>
          <p:cNvSpPr txBox="1"/>
          <p:nvPr/>
        </p:nvSpPr>
        <p:spPr>
          <a:xfrm>
            <a:off x="745435" y="2743200"/>
            <a:ext cx="532389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ko-KR" sz="54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15</a:t>
            </a:r>
            <a:r>
              <a:rPr kumimoji="1" lang="ko-KR" altLang="en-US" sz="54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기 </a:t>
            </a:r>
            <a:r>
              <a:rPr kumimoji="1" lang="en-US" altLang="ko-KR" sz="54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3D </a:t>
            </a:r>
            <a:r>
              <a:rPr kumimoji="1" lang="ko-KR" altLang="en-US" sz="540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schemeClr val="bg1"/>
                </a:solidFill>
                <a:latin typeface="Cafe24 Ohsquare" pitchFamily="2" charset="-127"/>
                <a:ea typeface="Cafe24 Ohsquare" pitchFamily="2" charset="-127"/>
              </a:rPr>
              <a:t>사전과제</a:t>
            </a:r>
            <a:endParaRPr kumimoji="1" lang="ko-Kore-KR" altLang="en-US" sz="5400" dirty="0">
              <a:ln w="3175">
                <a:solidFill>
                  <a:srgbClr val="26096D">
                    <a:alpha val="0"/>
                  </a:srgbClr>
                </a:solidFill>
              </a:ln>
              <a:solidFill>
                <a:schemeClr val="bg1"/>
              </a:solidFill>
              <a:latin typeface="Cafe24 Ohsquare" pitchFamily="2" charset="-127"/>
              <a:ea typeface="Cafe24 Ohsquare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78648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>
            <a:extLst>
              <a:ext uri="{FF2B5EF4-FFF2-40B4-BE49-F238E27FC236}">
                <a16:creationId xmlns:a16="http://schemas.microsoft.com/office/drawing/2014/main" id="{76A63DBA-8C1C-D744-B9D2-CF125231F3EF}"/>
              </a:ext>
            </a:extLst>
          </p:cNvPr>
          <p:cNvGrpSpPr/>
          <p:nvPr/>
        </p:nvGrpSpPr>
        <p:grpSpPr>
          <a:xfrm>
            <a:off x="0" y="0"/>
            <a:ext cx="12191998" cy="6858000"/>
            <a:chOff x="0" y="0"/>
            <a:chExt cx="12191998" cy="6858000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8007A878-1636-1041-B88E-C9078E3364FE}"/>
                </a:ext>
              </a:extLst>
            </p:cNvPr>
            <p:cNvSpPr txBox="1"/>
            <p:nvPr/>
          </p:nvSpPr>
          <p:spPr>
            <a:xfrm>
              <a:off x="1653728" y="2682171"/>
              <a:ext cx="888454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40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팀별로 </a:t>
              </a:r>
              <a:r>
                <a:rPr kumimoji="1" lang="ko-KR" altLang="en-US" sz="40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Cafe24 Ohsquare" pitchFamily="2" charset="-127"/>
                  <a:ea typeface="Cafe24 Ohsquare" pitchFamily="2" charset="-127"/>
                </a:rPr>
                <a:t>선정한 </a:t>
              </a:r>
              <a:r>
                <a:rPr kumimoji="1" lang="en-US" altLang="ko-KR" sz="40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Cafe24 Ohsquare" pitchFamily="2" charset="-127"/>
                  <a:ea typeface="Cafe24 Ohsquare" pitchFamily="2" charset="-127"/>
                </a:rPr>
                <a:t>3</a:t>
              </a:r>
              <a:r>
                <a:rPr kumimoji="1" lang="ko-KR" altLang="en-US" sz="40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Cafe24 Ohsquare" pitchFamily="2" charset="-127"/>
                  <a:ea typeface="Cafe24 Ohsquare" pitchFamily="2" charset="-127"/>
                </a:rPr>
                <a:t>가지 주제에 대해</a:t>
              </a:r>
              <a:br>
                <a:rPr kumimoji="1" lang="en-US" altLang="ko-KR" sz="40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Cafe24 Ohsquare" pitchFamily="2" charset="-127"/>
                  <a:ea typeface="Cafe24 Ohsquare" pitchFamily="2" charset="-127"/>
                </a:rPr>
              </a:br>
              <a:r>
                <a:rPr kumimoji="1" lang="ko-KR" altLang="en-US" sz="40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Cafe24 Ohsquare" pitchFamily="2" charset="-127"/>
                  <a:ea typeface="Cafe24 Ohsquare" pitchFamily="2" charset="-127"/>
                </a:rPr>
                <a:t>포괄적인</a:t>
              </a:r>
              <a:r>
                <a:rPr kumimoji="1" lang="en-US" altLang="ko-KR" sz="40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Cafe24 Ohsquare" pitchFamily="2" charset="-127"/>
                  <a:ea typeface="Cafe24 Ohsquare" pitchFamily="2" charset="-127"/>
                </a:rPr>
                <a:t> + </a:t>
              </a:r>
              <a:r>
                <a:rPr kumimoji="1" lang="ko-KR" altLang="en-US" sz="40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Cafe24 Ohsquare" pitchFamily="2" charset="-127"/>
                  <a:ea typeface="Cafe24 Ohsquare" pitchFamily="2" charset="-127"/>
                </a:rPr>
                <a:t>구체적인 </a:t>
              </a:r>
              <a:r>
                <a:rPr kumimoji="1" lang="en-US" altLang="ko-KR" sz="40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Cafe24 Ohsquare" pitchFamily="2" charset="-127"/>
                  <a:ea typeface="Cafe24 Ohsquare" pitchFamily="2" charset="-127"/>
                </a:rPr>
                <a:t>JOB</a:t>
              </a:r>
              <a:r>
                <a:rPr kumimoji="1" lang="ko-KR" altLang="en-US" sz="40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Cafe24 Ohsquare" pitchFamily="2" charset="-127"/>
                  <a:ea typeface="Cafe24 Ohsquare" pitchFamily="2" charset="-127"/>
                </a:rPr>
                <a:t>을 선정하고 각각의 </a:t>
              </a:r>
              <a:r>
                <a:rPr kumimoji="1" lang="en-US" altLang="ko-KR" sz="40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Cafe24 Ohsquare" pitchFamily="2" charset="-127"/>
                  <a:ea typeface="Cafe24 Ohsquare" pitchFamily="2" charset="-127"/>
                </a:rPr>
                <a:t>JOB MAP</a:t>
              </a:r>
              <a:r>
                <a:rPr kumimoji="1" lang="ko-KR" altLang="en-US" sz="40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Cafe24 Ohsquare" pitchFamily="2" charset="-127"/>
                  <a:ea typeface="Cafe24 Ohsquare" pitchFamily="2" charset="-127"/>
                </a:rPr>
                <a:t>을 </a:t>
              </a:r>
              <a:r>
                <a:rPr kumimoji="1" lang="ko-KR" altLang="en-US" sz="4000" dirty="0" err="1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Cafe24 Ohsquare" pitchFamily="2" charset="-127"/>
                  <a:ea typeface="Cafe24 Ohsquare" pitchFamily="2" charset="-127"/>
                </a:rPr>
                <a:t>그리시오</a:t>
              </a:r>
              <a:r>
                <a:rPr kumimoji="1" lang="en-US" altLang="ko-KR" sz="40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Cafe24 Ohsquare" pitchFamily="2" charset="-127"/>
                  <a:ea typeface="Cafe24 Ohsquare" pitchFamily="2" charset="-127"/>
                </a:rPr>
                <a:t>.</a:t>
              </a:r>
              <a:r>
                <a:rPr kumimoji="1" lang="ko-KR" altLang="en-US" sz="40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Cafe24 Ohsquare" pitchFamily="2" charset="-127"/>
                  <a:ea typeface="Cafe24 Ohsquare" pitchFamily="2" charset="-127"/>
                </a:rPr>
                <a:t> </a:t>
              </a:r>
              <a:endParaRPr kumimoji="1" lang="en" altLang="ko-KR" sz="40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endParaRPr>
            </a:p>
          </p:txBody>
        </p:sp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6FED101C-E66A-9549-8F85-62589CAA1B87}"/>
                </a:ext>
              </a:extLst>
            </p:cNvPr>
            <p:cNvGrpSpPr/>
            <p:nvPr/>
          </p:nvGrpSpPr>
          <p:grpSpPr>
            <a:xfrm>
              <a:off x="2999015" y="1819815"/>
              <a:ext cx="6193970" cy="1211257"/>
              <a:chOff x="3160019" y="1819814"/>
              <a:chExt cx="6193970" cy="1211257"/>
            </a:xfrm>
          </p:grpSpPr>
          <p:cxnSp>
            <p:nvCxnSpPr>
              <p:cNvPr id="7" name="직선 연결선[R] 6">
                <a:extLst>
                  <a:ext uri="{FF2B5EF4-FFF2-40B4-BE49-F238E27FC236}">
                    <a16:creationId xmlns:a16="http://schemas.microsoft.com/office/drawing/2014/main" id="{BB4AA45F-192F-AB4F-A010-33C134A363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99791" y="2478797"/>
                <a:ext cx="5642823" cy="0"/>
              </a:xfrm>
              <a:prstGeom prst="line">
                <a:avLst/>
              </a:prstGeom>
              <a:ln w="12700">
                <a:solidFill>
                  <a:srgbClr val="11306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직선 연결선[R] 7">
                <a:extLst>
                  <a:ext uri="{FF2B5EF4-FFF2-40B4-BE49-F238E27FC236}">
                    <a16:creationId xmlns:a16="http://schemas.microsoft.com/office/drawing/2014/main" id="{0B0517D1-1940-B84C-AF3C-76C5A22BF3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75957" y="1985816"/>
                <a:ext cx="5639605" cy="0"/>
              </a:xfrm>
              <a:prstGeom prst="line">
                <a:avLst/>
              </a:prstGeom>
              <a:ln w="12700">
                <a:solidFill>
                  <a:srgbClr val="11306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6AF85D03-E994-9846-BDFB-E4B41DFA791F}"/>
                  </a:ext>
                </a:extLst>
              </p:cNvPr>
              <p:cNvSpPr txBox="1"/>
              <p:nvPr/>
            </p:nvSpPr>
            <p:spPr>
              <a:xfrm>
                <a:off x="3962064" y="2042497"/>
                <a:ext cx="458988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2000" b="0" i="0" u="none" strike="noStrike" kern="1200" cap="none" spc="0" normalizeH="0" baseline="0" noProof="0" dirty="0">
                    <a:ln w="3175">
                      <a:solidFill>
                        <a:srgbClr val="26096D">
                          <a:alpha val="0"/>
                        </a:srgbClr>
                      </a:solidFill>
                    </a:ln>
                    <a:solidFill>
                      <a:srgbClr val="113066"/>
                    </a:solidFill>
                    <a:effectLst/>
                    <a:uLnTx/>
                    <a:uFillTx/>
                    <a:latin typeface="Cafe24 Ohsquare" pitchFamily="2" charset="-127"/>
                    <a:ea typeface="Cafe24 Ohsquare" pitchFamily="2" charset="-127"/>
                    <a:cs typeface="+mn-cs"/>
                  </a:rPr>
                  <a:t>15</a:t>
                </a:r>
                <a:r>
                  <a:rPr kumimoji="1" lang="ko-KR" altLang="en-US" sz="2000" b="0" i="0" u="none" strike="noStrike" kern="1200" cap="none" spc="0" normalizeH="0" baseline="0" noProof="0" dirty="0">
                    <a:ln w="3175">
                      <a:solidFill>
                        <a:srgbClr val="26096D">
                          <a:alpha val="0"/>
                        </a:srgbClr>
                      </a:solidFill>
                    </a:ln>
                    <a:solidFill>
                      <a:srgbClr val="113066"/>
                    </a:solidFill>
                    <a:effectLst/>
                    <a:uLnTx/>
                    <a:uFillTx/>
                    <a:latin typeface="Cafe24 Ohsquare" pitchFamily="2" charset="-127"/>
                    <a:ea typeface="Cafe24 Ohsquare" pitchFamily="2" charset="-127"/>
                    <a:cs typeface="+mn-cs"/>
                  </a:rPr>
                  <a:t>기 </a:t>
                </a:r>
                <a:r>
                  <a:rPr kumimoji="1" lang="en-US" altLang="ko-KR" sz="2000" dirty="0">
                    <a:ln w="3175">
                      <a:solidFill>
                        <a:srgbClr val="26096D">
                          <a:alpha val="0"/>
                        </a:srgbClr>
                      </a:solidFill>
                    </a:ln>
                    <a:solidFill>
                      <a:srgbClr val="113066"/>
                    </a:solidFill>
                    <a:latin typeface="Cafe24 Ohsquare" pitchFamily="2" charset="-127"/>
                    <a:ea typeface="Cafe24 Ohsquare" pitchFamily="2" charset="-127"/>
                  </a:rPr>
                  <a:t>3</a:t>
                </a:r>
                <a:r>
                  <a:rPr kumimoji="1" lang="en-US" altLang="ko-KR" sz="2000" b="0" i="0" u="none" strike="noStrike" kern="1200" cap="none" spc="0" normalizeH="0" baseline="0" noProof="0" dirty="0">
                    <a:ln w="3175">
                      <a:solidFill>
                        <a:srgbClr val="26096D">
                          <a:alpha val="0"/>
                        </a:srgbClr>
                      </a:solidFill>
                    </a:ln>
                    <a:solidFill>
                      <a:srgbClr val="113066"/>
                    </a:solidFill>
                    <a:effectLst/>
                    <a:uLnTx/>
                    <a:uFillTx/>
                    <a:latin typeface="Cafe24 Ohsquare" pitchFamily="2" charset="-127"/>
                    <a:ea typeface="Cafe24 Ohsquare" pitchFamily="2" charset="-127"/>
                    <a:cs typeface="+mn-cs"/>
                  </a:rPr>
                  <a:t>D </a:t>
                </a:r>
                <a:r>
                  <a:rPr kumimoji="1" lang="ko-KR" altLang="en-US" sz="2000" dirty="0">
                    <a:ln w="3175">
                      <a:solidFill>
                        <a:srgbClr val="26096D">
                          <a:alpha val="0"/>
                        </a:srgbClr>
                      </a:solidFill>
                    </a:ln>
                    <a:solidFill>
                      <a:srgbClr val="113066"/>
                    </a:solidFill>
                    <a:latin typeface="Cafe24 Ohsquare" pitchFamily="2" charset="-127"/>
                    <a:ea typeface="Cafe24 Ohsquare" pitchFamily="2" charset="-127"/>
                  </a:rPr>
                  <a:t>개인 사전과제</a:t>
                </a:r>
                <a:endParaRPr kumimoji="1" lang="en" altLang="ko-KR" sz="20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srgbClr val="113066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endParaRPr>
              </a:p>
            </p:txBody>
          </p:sp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E2AC17A9-8D33-0E46-BD02-AB7E2919A4AA}"/>
                  </a:ext>
                </a:extLst>
              </p:cNvPr>
              <p:cNvSpPr txBox="1"/>
              <p:nvPr/>
            </p:nvSpPr>
            <p:spPr>
              <a:xfrm>
                <a:off x="3160019" y="1819814"/>
                <a:ext cx="45403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3600" b="0" i="0" u="none" strike="noStrike" kern="1200" cap="none" spc="0" normalizeH="0" baseline="0" noProof="0">
                    <a:ln w="3175">
                      <a:solidFill>
                        <a:srgbClr val="26096D">
                          <a:alpha val="0"/>
                        </a:srgbClr>
                      </a:solidFill>
                    </a:ln>
                    <a:solidFill>
                      <a:srgbClr val="113066"/>
                    </a:solidFill>
                    <a:effectLst/>
                    <a:uLnTx/>
                    <a:uFillTx/>
                    <a:latin typeface="Cafe24 Ohsquare" pitchFamily="2" charset="-127"/>
                    <a:ea typeface="Cafe24 Ohsquare" pitchFamily="2" charset="-127"/>
                    <a:cs typeface="+mn-cs"/>
                  </a:rPr>
                  <a:t>“</a:t>
                </a:r>
                <a:endParaRPr kumimoji="1" lang="en" altLang="ko-KR" sz="3600" b="0" i="0" u="none" strike="noStrike" kern="1200" cap="none" spc="0" normalizeH="0" baseline="0" noProof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srgbClr val="113066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endParaRP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C653CB9-9E9B-0C4B-ACF7-A9FD2AB3673E}"/>
                  </a:ext>
                </a:extLst>
              </p:cNvPr>
              <p:cNvSpPr txBox="1"/>
              <p:nvPr/>
            </p:nvSpPr>
            <p:spPr>
              <a:xfrm>
                <a:off x="8899951" y="2384740"/>
                <a:ext cx="45403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1" lang="en-US" altLang="ko-KR" sz="3600" b="0" i="0" u="none" strike="noStrike" kern="1200" cap="none" spc="0" normalizeH="0" baseline="0" noProof="0" dirty="0">
                    <a:ln w="3175">
                      <a:solidFill>
                        <a:srgbClr val="26096D">
                          <a:alpha val="0"/>
                        </a:srgbClr>
                      </a:solidFill>
                    </a:ln>
                    <a:solidFill>
                      <a:srgbClr val="113066"/>
                    </a:solidFill>
                    <a:effectLst/>
                    <a:uLnTx/>
                    <a:uFillTx/>
                    <a:latin typeface="Cafe24 Ohsquare" pitchFamily="2" charset="-127"/>
                    <a:ea typeface="Cafe24 Ohsquare" pitchFamily="2" charset="-127"/>
                    <a:cs typeface="+mn-cs"/>
                  </a:rPr>
                  <a:t>”</a:t>
                </a:r>
                <a:endParaRPr kumimoji="1" lang="en" altLang="ko-KR" sz="36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srgbClr val="113066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endParaRPr>
              </a:p>
            </p:txBody>
          </p:sp>
        </p:grp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C79E816B-F86F-C342-A2BA-369DB4311A0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alphaModFix amt="73000"/>
            </a:blip>
            <a:stretch>
              <a:fillRect/>
            </a:stretch>
          </p:blipFill>
          <p:spPr>
            <a:xfrm>
              <a:off x="4897559" y="4889030"/>
              <a:ext cx="7294439" cy="1968970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6BA070AF-5E4C-FD40-847E-153AFA6EF19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alphaModFix amt="58000"/>
            </a:blip>
            <a:srcRect l="5244" t="80760" r="70774"/>
            <a:stretch/>
          </p:blipFill>
          <p:spPr>
            <a:xfrm rot="10800000">
              <a:off x="0" y="0"/>
              <a:ext cx="2315498" cy="50144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363944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/>
        </p:nvGrpSpPr>
        <p:grpSpPr>
          <a:xfrm>
            <a:off x="-2091879" y="684375"/>
            <a:ext cx="13156958" cy="523220"/>
            <a:chOff x="-2091879" y="684375"/>
            <a:chExt cx="13156958" cy="523220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3944EEE-2096-B849-8453-57EEE4BEEE98}"/>
                </a:ext>
              </a:extLst>
            </p:cNvPr>
            <p:cNvSpPr txBox="1"/>
            <p:nvPr/>
          </p:nvSpPr>
          <p:spPr>
            <a:xfrm>
              <a:off x="-2091879" y="684375"/>
              <a:ext cx="1090357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8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[</a:t>
              </a:r>
              <a:r>
                <a:rPr kumimoji="1" lang="ko-KR" altLang="en-US" sz="28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Cafe24 Ohsquare" pitchFamily="2" charset="-127"/>
                  <a:ea typeface="Cafe24 Ohsquare" pitchFamily="2" charset="-127"/>
                </a:rPr>
                <a:t>주제 </a:t>
              </a:r>
              <a:r>
                <a:rPr kumimoji="1" lang="en-US" altLang="ko-KR" sz="28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Cafe24 Ohsquare" pitchFamily="2" charset="-127"/>
                  <a:ea typeface="Cafe24 Ohsquare" pitchFamily="2" charset="-127"/>
                </a:rPr>
                <a:t>1</a:t>
              </a:r>
              <a:r>
                <a:rPr kumimoji="1" lang="en-US" altLang="ko-KR" sz="28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] </a:t>
              </a:r>
              <a:r>
                <a:rPr kumimoji="1" lang="ko-KR" altLang="en-US" sz="28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포괄적인 </a:t>
              </a:r>
              <a:r>
                <a:rPr kumimoji="1" lang="en-US" altLang="ko-KR" sz="28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Job: </a:t>
              </a:r>
              <a:endParaRPr kumimoji="1" lang="ko-KR" altLang="en-US" sz="28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endParaRPr>
            </a:p>
          </p:txBody>
        </p:sp>
        <p:cxnSp>
          <p:nvCxnSpPr>
            <p:cNvPr id="8" name="직선 연결선[R] 2">
              <a:extLst>
                <a:ext uri="{FF2B5EF4-FFF2-40B4-BE49-F238E27FC236}">
                  <a16:creationId xmlns:a16="http://schemas.microsoft.com/office/drawing/2014/main" id="{4C30600D-E50E-C445-ACE8-6091E3FA3510}"/>
                </a:ext>
              </a:extLst>
            </p:cNvPr>
            <p:cNvCxnSpPr>
              <a:cxnSpLocks/>
            </p:cNvCxnSpPr>
            <p:nvPr/>
          </p:nvCxnSpPr>
          <p:spPr>
            <a:xfrm>
              <a:off x="1634360" y="1207595"/>
              <a:ext cx="9430719" cy="0"/>
            </a:xfrm>
            <a:prstGeom prst="line">
              <a:avLst/>
            </a:prstGeom>
            <a:ln w="50800">
              <a:solidFill>
                <a:srgbClr val="00A189">
                  <a:alpha val="25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D78830EF-CF22-58C1-1983-21811F713377}"/>
              </a:ext>
            </a:extLst>
          </p:cNvPr>
          <p:cNvGrpSpPr/>
          <p:nvPr/>
        </p:nvGrpSpPr>
        <p:grpSpPr>
          <a:xfrm>
            <a:off x="1634360" y="2776429"/>
            <a:ext cx="9354207" cy="1905857"/>
            <a:chOff x="1657421" y="2938859"/>
            <a:chExt cx="9354207" cy="1905857"/>
          </a:xfrm>
        </p:grpSpPr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6AF7472D-18D3-9431-BDC8-DFED7B033F74}"/>
                </a:ext>
              </a:extLst>
            </p:cNvPr>
            <p:cNvSpPr/>
            <p:nvPr/>
          </p:nvSpPr>
          <p:spPr>
            <a:xfrm>
              <a:off x="4054358" y="3653419"/>
              <a:ext cx="4666547" cy="1041601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 w="76200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 Medium" panose="02000503000000020004" pitchFamily="2" charset="-127"/>
                  <a:ea typeface="Pretendard Medium" panose="02000503000000020004" pitchFamily="2" charset="-127"/>
                  <a:cs typeface="+mn-cs"/>
                </a:rPr>
                <a:t>해결할 일</a:t>
              </a:r>
              <a:r>
                <a:rPr kumimoji="0" lang="en-US" altLang="ko-KR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 Medium" panose="02000503000000020004" pitchFamily="2" charset="-127"/>
                  <a:ea typeface="Pretendard Medium" panose="02000503000000020004" pitchFamily="2" charset="-127"/>
                  <a:cs typeface="+mn-cs"/>
                </a:rPr>
                <a:t>(Job): </a:t>
              </a:r>
              <a:r>
                <a:rPr kumimoji="0" lang="ko-KR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 Medium" panose="02000503000000020004" pitchFamily="2" charset="-127"/>
                  <a:ea typeface="Pretendard Medium" panose="02000503000000020004" pitchFamily="2" charset="-127"/>
                  <a:cs typeface="+mn-cs"/>
                </a:rPr>
                <a:t>벽에 구멍을 뚫는다</a:t>
              </a:r>
            </a:p>
          </p:txBody>
        </p:sp>
        <p:sp>
          <p:nvSpPr>
            <p:cNvPr id="31" name="모서리가 둥근 직사각형 30">
              <a:extLst>
                <a:ext uri="{FF2B5EF4-FFF2-40B4-BE49-F238E27FC236}">
                  <a16:creationId xmlns:a16="http://schemas.microsoft.com/office/drawing/2014/main" id="{5812FC67-CC81-3727-8C4A-F5327615EF0E}"/>
                </a:ext>
              </a:extLst>
            </p:cNvPr>
            <p:cNvSpPr/>
            <p:nvPr/>
          </p:nvSpPr>
          <p:spPr>
            <a:xfrm>
              <a:off x="1657421" y="2938859"/>
              <a:ext cx="9354207" cy="1905857"/>
            </a:xfrm>
            <a:prstGeom prst="roundRect">
              <a:avLst>
                <a:gd name="adj" fmla="val 2816"/>
              </a:avLst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-50" normalizeH="0" baseline="0" noProof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2" name="모서리가 둥근 직사각형 31">
              <a:extLst>
                <a:ext uri="{FF2B5EF4-FFF2-40B4-BE49-F238E27FC236}">
                  <a16:creationId xmlns:a16="http://schemas.microsoft.com/office/drawing/2014/main" id="{BE6E11A0-8E75-445D-E217-79F683ACDB15}"/>
                </a:ext>
              </a:extLst>
            </p:cNvPr>
            <p:cNvSpPr/>
            <p:nvPr/>
          </p:nvSpPr>
          <p:spPr>
            <a:xfrm>
              <a:off x="2010480" y="3180539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A5A5A5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계획하기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3" name="모서리가 둥근 직사각형 32">
              <a:extLst>
                <a:ext uri="{FF2B5EF4-FFF2-40B4-BE49-F238E27FC236}">
                  <a16:creationId xmlns:a16="http://schemas.microsoft.com/office/drawing/2014/main" id="{B61D3BF4-59D0-D262-086E-C0ED53F243BA}"/>
                </a:ext>
              </a:extLst>
            </p:cNvPr>
            <p:cNvSpPr/>
            <p:nvPr/>
          </p:nvSpPr>
          <p:spPr>
            <a:xfrm>
              <a:off x="4976837" y="3180538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113066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준비하기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4" name="모서리가 둥근 직사각형 33">
              <a:extLst>
                <a:ext uri="{FF2B5EF4-FFF2-40B4-BE49-F238E27FC236}">
                  <a16:creationId xmlns:a16="http://schemas.microsoft.com/office/drawing/2014/main" id="{2CF467D6-16D4-13B3-AEE6-259C79ACEB53}"/>
                </a:ext>
              </a:extLst>
            </p:cNvPr>
            <p:cNvSpPr/>
            <p:nvPr/>
          </p:nvSpPr>
          <p:spPr>
            <a:xfrm>
              <a:off x="8019124" y="3180537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01B198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실행하기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cxnSp>
          <p:nvCxnSpPr>
            <p:cNvPr id="35" name="직선 화살표 연결선 34">
              <a:extLst>
                <a:ext uri="{FF2B5EF4-FFF2-40B4-BE49-F238E27FC236}">
                  <a16:creationId xmlns:a16="http://schemas.microsoft.com/office/drawing/2014/main" id="{91686B9D-CF08-F83E-458C-0E4A61DFE336}"/>
                </a:ext>
              </a:extLst>
            </p:cNvPr>
            <p:cNvCxnSpPr>
              <a:cxnSpLocks/>
            </p:cNvCxnSpPr>
            <p:nvPr/>
          </p:nvCxnSpPr>
          <p:spPr>
            <a:xfrm>
              <a:off x="4653951" y="3439743"/>
              <a:ext cx="221053" cy="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화살표 연결선 35">
              <a:extLst>
                <a:ext uri="{FF2B5EF4-FFF2-40B4-BE49-F238E27FC236}">
                  <a16:creationId xmlns:a16="http://schemas.microsoft.com/office/drawing/2014/main" id="{0B90FB22-20BE-69E8-9CB8-05902FB1163D}"/>
                </a:ext>
              </a:extLst>
            </p:cNvPr>
            <p:cNvCxnSpPr>
              <a:cxnSpLocks/>
            </p:cNvCxnSpPr>
            <p:nvPr/>
          </p:nvCxnSpPr>
          <p:spPr>
            <a:xfrm>
              <a:off x="7641201" y="3439743"/>
              <a:ext cx="221053" cy="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화살표 연결선 36">
              <a:extLst>
                <a:ext uri="{FF2B5EF4-FFF2-40B4-BE49-F238E27FC236}">
                  <a16:creationId xmlns:a16="http://schemas.microsoft.com/office/drawing/2014/main" id="{EE5D4AC2-C42F-860B-6B70-6D0A2360E72A}"/>
                </a:ext>
              </a:extLst>
            </p:cNvPr>
            <p:cNvCxnSpPr>
              <a:cxnSpLocks/>
            </p:cNvCxnSpPr>
            <p:nvPr/>
          </p:nvCxnSpPr>
          <p:spPr>
            <a:xfrm>
              <a:off x="9274448" y="3785937"/>
              <a:ext cx="0" cy="21182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모서리가 둥근 직사각형 37">
              <a:extLst>
                <a:ext uri="{FF2B5EF4-FFF2-40B4-BE49-F238E27FC236}">
                  <a16:creationId xmlns:a16="http://schemas.microsoft.com/office/drawing/2014/main" id="{BE291F2F-AB22-A31C-A506-3C1AE6F839E3}"/>
                </a:ext>
              </a:extLst>
            </p:cNvPr>
            <p:cNvSpPr/>
            <p:nvPr/>
          </p:nvSpPr>
          <p:spPr>
            <a:xfrm>
              <a:off x="2010480" y="4057636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FCAA3D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마무리하기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9" name="모서리가 둥근 직사각형 38">
              <a:extLst>
                <a:ext uri="{FF2B5EF4-FFF2-40B4-BE49-F238E27FC236}">
                  <a16:creationId xmlns:a16="http://schemas.microsoft.com/office/drawing/2014/main" id="{8CFE5FBB-2C32-559F-99EC-A62559854790}"/>
                </a:ext>
              </a:extLst>
            </p:cNvPr>
            <p:cNvSpPr/>
            <p:nvPr/>
          </p:nvSpPr>
          <p:spPr>
            <a:xfrm>
              <a:off x="4976837" y="4057635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7030A0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수정하기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42" name="모서리가 둥근 직사각형 41">
              <a:extLst>
                <a:ext uri="{FF2B5EF4-FFF2-40B4-BE49-F238E27FC236}">
                  <a16:creationId xmlns:a16="http://schemas.microsoft.com/office/drawing/2014/main" id="{A535C452-0B9B-15A8-A2F3-0986A06733FC}"/>
                </a:ext>
              </a:extLst>
            </p:cNvPr>
            <p:cNvSpPr/>
            <p:nvPr/>
          </p:nvSpPr>
          <p:spPr>
            <a:xfrm>
              <a:off x="8019124" y="4057634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F97699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확인하기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cxnSp>
          <p:nvCxnSpPr>
            <p:cNvPr id="43" name="직선 화살표 연결선 42">
              <a:extLst>
                <a:ext uri="{FF2B5EF4-FFF2-40B4-BE49-F238E27FC236}">
                  <a16:creationId xmlns:a16="http://schemas.microsoft.com/office/drawing/2014/main" id="{3ECFA3B8-2C7E-0992-BD5A-EF7CCB14A02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641201" y="4317592"/>
              <a:ext cx="229809" cy="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화살표 연결선 45">
              <a:extLst>
                <a:ext uri="{FF2B5EF4-FFF2-40B4-BE49-F238E27FC236}">
                  <a16:creationId xmlns:a16="http://schemas.microsoft.com/office/drawing/2014/main" id="{80798099-2538-5E28-70A5-83BA5C28A5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45195" y="4328226"/>
              <a:ext cx="229809" cy="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TextBox 49">
            <a:extLst>
              <a:ext uri="{FF2B5EF4-FFF2-40B4-BE49-F238E27FC236}">
                <a16:creationId xmlns:a16="http://schemas.microsoft.com/office/drawing/2014/main" id="{1D19FE8E-E442-DE7A-EF52-F1417C2B3F72}"/>
              </a:ext>
            </a:extLst>
          </p:cNvPr>
          <p:cNvSpPr txBox="1"/>
          <p:nvPr/>
        </p:nvSpPr>
        <p:spPr>
          <a:xfrm>
            <a:off x="1987419" y="2208852"/>
            <a:ext cx="2490899" cy="430887"/>
          </a:xfrm>
          <a:prstGeom prst="rect">
            <a:avLst/>
          </a:prstGeom>
          <a:noFill/>
        </p:spPr>
        <p:txBody>
          <a:bodyPr wrap="square" anchor="b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BC83B6D-1A39-86B4-9044-0732097EAC21}"/>
              </a:ext>
            </a:extLst>
          </p:cNvPr>
          <p:cNvSpPr txBox="1"/>
          <p:nvPr/>
        </p:nvSpPr>
        <p:spPr>
          <a:xfrm>
            <a:off x="4953776" y="2208852"/>
            <a:ext cx="2490899" cy="430887"/>
          </a:xfrm>
          <a:prstGeom prst="rect">
            <a:avLst/>
          </a:prstGeom>
          <a:noFill/>
        </p:spPr>
        <p:txBody>
          <a:bodyPr wrap="square" anchor="b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0D0E133-DAE0-5BB6-725B-D4624BE72D20}"/>
              </a:ext>
            </a:extLst>
          </p:cNvPr>
          <p:cNvSpPr txBox="1"/>
          <p:nvPr/>
        </p:nvSpPr>
        <p:spPr>
          <a:xfrm>
            <a:off x="7920133" y="2208852"/>
            <a:ext cx="2490899" cy="430887"/>
          </a:xfrm>
          <a:prstGeom prst="rect">
            <a:avLst/>
          </a:prstGeom>
          <a:noFill/>
        </p:spPr>
        <p:txBody>
          <a:bodyPr wrap="square" anchor="b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CA7845C-CCA6-596D-8E5A-4988E7CDA734}"/>
              </a:ext>
            </a:extLst>
          </p:cNvPr>
          <p:cNvSpPr txBox="1"/>
          <p:nvPr/>
        </p:nvSpPr>
        <p:spPr>
          <a:xfrm>
            <a:off x="1987419" y="4662343"/>
            <a:ext cx="2490899" cy="43088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7E80D1B-90A2-C533-C123-25618700FA7C}"/>
              </a:ext>
            </a:extLst>
          </p:cNvPr>
          <p:cNvSpPr txBox="1"/>
          <p:nvPr/>
        </p:nvSpPr>
        <p:spPr>
          <a:xfrm>
            <a:off x="4953776" y="4662343"/>
            <a:ext cx="2490899" cy="43088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70EB83D-84E8-8E51-DB89-AF0E3BDBB780}"/>
              </a:ext>
            </a:extLst>
          </p:cNvPr>
          <p:cNvSpPr txBox="1"/>
          <p:nvPr/>
        </p:nvSpPr>
        <p:spPr>
          <a:xfrm>
            <a:off x="7920133" y="4662343"/>
            <a:ext cx="2490899" cy="43088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56283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/>
        </p:nvGrpSpPr>
        <p:grpSpPr>
          <a:xfrm>
            <a:off x="-2074788" y="684375"/>
            <a:ext cx="13139867" cy="523220"/>
            <a:chOff x="-2074788" y="684375"/>
            <a:chExt cx="13139867" cy="523220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3944EEE-2096-B849-8453-57EEE4BEEE98}"/>
                </a:ext>
              </a:extLst>
            </p:cNvPr>
            <p:cNvSpPr txBox="1"/>
            <p:nvPr/>
          </p:nvSpPr>
          <p:spPr>
            <a:xfrm>
              <a:off x="-2074788" y="684375"/>
              <a:ext cx="1090357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8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[</a:t>
              </a:r>
              <a:r>
                <a:rPr kumimoji="1" lang="ko-KR" altLang="en-US" sz="28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Cafe24 Ohsquare" pitchFamily="2" charset="-127"/>
                  <a:ea typeface="Cafe24 Ohsquare" pitchFamily="2" charset="-127"/>
                </a:rPr>
                <a:t>주제 </a:t>
              </a:r>
              <a:r>
                <a:rPr kumimoji="1" lang="en-US" altLang="ko-KR" sz="28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Cafe24 Ohsquare" pitchFamily="2" charset="-127"/>
                  <a:ea typeface="Cafe24 Ohsquare" pitchFamily="2" charset="-127"/>
                </a:rPr>
                <a:t>1</a:t>
              </a:r>
              <a:r>
                <a:rPr kumimoji="1" lang="en-US" altLang="ko-KR" sz="28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] </a:t>
              </a:r>
              <a:r>
                <a:rPr kumimoji="1" lang="ko-KR" altLang="en-US" sz="28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Cafe24 Ohsquare" pitchFamily="2" charset="-127"/>
                  <a:ea typeface="Cafe24 Ohsquare" pitchFamily="2" charset="-127"/>
                </a:rPr>
                <a:t>구체적인</a:t>
              </a:r>
              <a:r>
                <a:rPr kumimoji="1" lang="ko-KR" altLang="en-US" sz="28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 </a:t>
              </a:r>
              <a:r>
                <a:rPr kumimoji="1" lang="en-US" altLang="ko-KR" sz="28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Job: </a:t>
              </a:r>
              <a:endParaRPr kumimoji="1" lang="ko-KR" altLang="en-US" sz="28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endParaRPr>
            </a:p>
          </p:txBody>
        </p:sp>
        <p:cxnSp>
          <p:nvCxnSpPr>
            <p:cNvPr id="8" name="직선 연결선[R] 2">
              <a:extLst>
                <a:ext uri="{FF2B5EF4-FFF2-40B4-BE49-F238E27FC236}">
                  <a16:creationId xmlns:a16="http://schemas.microsoft.com/office/drawing/2014/main" id="{4C30600D-E50E-C445-ACE8-6091E3FA3510}"/>
                </a:ext>
              </a:extLst>
            </p:cNvPr>
            <p:cNvCxnSpPr>
              <a:cxnSpLocks/>
            </p:cNvCxnSpPr>
            <p:nvPr/>
          </p:nvCxnSpPr>
          <p:spPr>
            <a:xfrm>
              <a:off x="1634360" y="1207595"/>
              <a:ext cx="9430719" cy="0"/>
            </a:xfrm>
            <a:prstGeom prst="line">
              <a:avLst/>
            </a:prstGeom>
            <a:ln w="50800">
              <a:solidFill>
                <a:srgbClr val="00A189">
                  <a:alpha val="25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D78830EF-CF22-58C1-1983-21811F713377}"/>
              </a:ext>
            </a:extLst>
          </p:cNvPr>
          <p:cNvGrpSpPr/>
          <p:nvPr/>
        </p:nvGrpSpPr>
        <p:grpSpPr>
          <a:xfrm>
            <a:off x="1634360" y="2776429"/>
            <a:ext cx="9354207" cy="1905857"/>
            <a:chOff x="1657421" y="2938859"/>
            <a:chExt cx="9354207" cy="1905857"/>
          </a:xfrm>
        </p:grpSpPr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6AF7472D-18D3-9431-BDC8-DFED7B033F74}"/>
                </a:ext>
              </a:extLst>
            </p:cNvPr>
            <p:cNvSpPr/>
            <p:nvPr/>
          </p:nvSpPr>
          <p:spPr>
            <a:xfrm>
              <a:off x="4054358" y="3653419"/>
              <a:ext cx="4666547" cy="1041601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 w="76200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 Medium" panose="02000503000000020004" pitchFamily="2" charset="-127"/>
                  <a:ea typeface="Pretendard Medium" panose="02000503000000020004" pitchFamily="2" charset="-127"/>
                  <a:cs typeface="+mn-cs"/>
                </a:rPr>
                <a:t>해결할 일</a:t>
              </a:r>
              <a:r>
                <a:rPr kumimoji="0" lang="en-US" altLang="ko-KR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 Medium" panose="02000503000000020004" pitchFamily="2" charset="-127"/>
                  <a:ea typeface="Pretendard Medium" panose="02000503000000020004" pitchFamily="2" charset="-127"/>
                  <a:cs typeface="+mn-cs"/>
                </a:rPr>
                <a:t>(Job): </a:t>
              </a:r>
              <a:r>
                <a:rPr kumimoji="0" lang="ko-KR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 Medium" panose="02000503000000020004" pitchFamily="2" charset="-127"/>
                  <a:ea typeface="Pretendard Medium" panose="02000503000000020004" pitchFamily="2" charset="-127"/>
                  <a:cs typeface="+mn-cs"/>
                </a:rPr>
                <a:t>벽에 구멍을 뚫는다</a:t>
              </a:r>
            </a:p>
          </p:txBody>
        </p:sp>
        <p:sp>
          <p:nvSpPr>
            <p:cNvPr id="31" name="모서리가 둥근 직사각형 30">
              <a:extLst>
                <a:ext uri="{FF2B5EF4-FFF2-40B4-BE49-F238E27FC236}">
                  <a16:creationId xmlns:a16="http://schemas.microsoft.com/office/drawing/2014/main" id="{5812FC67-CC81-3727-8C4A-F5327615EF0E}"/>
                </a:ext>
              </a:extLst>
            </p:cNvPr>
            <p:cNvSpPr/>
            <p:nvPr/>
          </p:nvSpPr>
          <p:spPr>
            <a:xfrm>
              <a:off x="1657421" y="2938859"/>
              <a:ext cx="9354207" cy="1905857"/>
            </a:xfrm>
            <a:prstGeom prst="roundRect">
              <a:avLst>
                <a:gd name="adj" fmla="val 2816"/>
              </a:avLst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-50" normalizeH="0" baseline="0" noProof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2" name="모서리가 둥근 직사각형 31">
              <a:extLst>
                <a:ext uri="{FF2B5EF4-FFF2-40B4-BE49-F238E27FC236}">
                  <a16:creationId xmlns:a16="http://schemas.microsoft.com/office/drawing/2014/main" id="{BE6E11A0-8E75-445D-E217-79F683ACDB15}"/>
                </a:ext>
              </a:extLst>
            </p:cNvPr>
            <p:cNvSpPr/>
            <p:nvPr/>
          </p:nvSpPr>
          <p:spPr>
            <a:xfrm>
              <a:off x="2010480" y="3180539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A5A5A5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계획하기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3" name="모서리가 둥근 직사각형 32">
              <a:extLst>
                <a:ext uri="{FF2B5EF4-FFF2-40B4-BE49-F238E27FC236}">
                  <a16:creationId xmlns:a16="http://schemas.microsoft.com/office/drawing/2014/main" id="{B61D3BF4-59D0-D262-086E-C0ED53F243BA}"/>
                </a:ext>
              </a:extLst>
            </p:cNvPr>
            <p:cNvSpPr/>
            <p:nvPr/>
          </p:nvSpPr>
          <p:spPr>
            <a:xfrm>
              <a:off x="4976837" y="3180538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113066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준비하기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4" name="모서리가 둥근 직사각형 33">
              <a:extLst>
                <a:ext uri="{FF2B5EF4-FFF2-40B4-BE49-F238E27FC236}">
                  <a16:creationId xmlns:a16="http://schemas.microsoft.com/office/drawing/2014/main" id="{2CF467D6-16D4-13B3-AEE6-259C79ACEB53}"/>
                </a:ext>
              </a:extLst>
            </p:cNvPr>
            <p:cNvSpPr/>
            <p:nvPr/>
          </p:nvSpPr>
          <p:spPr>
            <a:xfrm>
              <a:off x="8019124" y="3180537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01B198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실행하기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cxnSp>
          <p:nvCxnSpPr>
            <p:cNvPr id="35" name="직선 화살표 연결선 34">
              <a:extLst>
                <a:ext uri="{FF2B5EF4-FFF2-40B4-BE49-F238E27FC236}">
                  <a16:creationId xmlns:a16="http://schemas.microsoft.com/office/drawing/2014/main" id="{91686B9D-CF08-F83E-458C-0E4A61DFE336}"/>
                </a:ext>
              </a:extLst>
            </p:cNvPr>
            <p:cNvCxnSpPr>
              <a:cxnSpLocks/>
            </p:cNvCxnSpPr>
            <p:nvPr/>
          </p:nvCxnSpPr>
          <p:spPr>
            <a:xfrm>
              <a:off x="4653951" y="3439743"/>
              <a:ext cx="221053" cy="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화살표 연결선 35">
              <a:extLst>
                <a:ext uri="{FF2B5EF4-FFF2-40B4-BE49-F238E27FC236}">
                  <a16:creationId xmlns:a16="http://schemas.microsoft.com/office/drawing/2014/main" id="{0B90FB22-20BE-69E8-9CB8-05902FB1163D}"/>
                </a:ext>
              </a:extLst>
            </p:cNvPr>
            <p:cNvCxnSpPr>
              <a:cxnSpLocks/>
            </p:cNvCxnSpPr>
            <p:nvPr/>
          </p:nvCxnSpPr>
          <p:spPr>
            <a:xfrm>
              <a:off x="7641201" y="3439743"/>
              <a:ext cx="221053" cy="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화살표 연결선 36">
              <a:extLst>
                <a:ext uri="{FF2B5EF4-FFF2-40B4-BE49-F238E27FC236}">
                  <a16:creationId xmlns:a16="http://schemas.microsoft.com/office/drawing/2014/main" id="{EE5D4AC2-C42F-860B-6B70-6D0A2360E72A}"/>
                </a:ext>
              </a:extLst>
            </p:cNvPr>
            <p:cNvCxnSpPr>
              <a:cxnSpLocks/>
            </p:cNvCxnSpPr>
            <p:nvPr/>
          </p:nvCxnSpPr>
          <p:spPr>
            <a:xfrm>
              <a:off x="9274448" y="3785937"/>
              <a:ext cx="0" cy="21182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모서리가 둥근 직사각형 37">
              <a:extLst>
                <a:ext uri="{FF2B5EF4-FFF2-40B4-BE49-F238E27FC236}">
                  <a16:creationId xmlns:a16="http://schemas.microsoft.com/office/drawing/2014/main" id="{BE291F2F-AB22-A31C-A506-3C1AE6F839E3}"/>
                </a:ext>
              </a:extLst>
            </p:cNvPr>
            <p:cNvSpPr/>
            <p:nvPr/>
          </p:nvSpPr>
          <p:spPr>
            <a:xfrm>
              <a:off x="2010480" y="4057636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FCAA3D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마무리하기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9" name="모서리가 둥근 직사각형 38">
              <a:extLst>
                <a:ext uri="{FF2B5EF4-FFF2-40B4-BE49-F238E27FC236}">
                  <a16:creationId xmlns:a16="http://schemas.microsoft.com/office/drawing/2014/main" id="{8CFE5FBB-2C32-559F-99EC-A62559854790}"/>
                </a:ext>
              </a:extLst>
            </p:cNvPr>
            <p:cNvSpPr/>
            <p:nvPr/>
          </p:nvSpPr>
          <p:spPr>
            <a:xfrm>
              <a:off x="4976837" y="4057635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7030A0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수정하기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42" name="모서리가 둥근 직사각형 41">
              <a:extLst>
                <a:ext uri="{FF2B5EF4-FFF2-40B4-BE49-F238E27FC236}">
                  <a16:creationId xmlns:a16="http://schemas.microsoft.com/office/drawing/2014/main" id="{A535C452-0B9B-15A8-A2F3-0986A06733FC}"/>
                </a:ext>
              </a:extLst>
            </p:cNvPr>
            <p:cNvSpPr/>
            <p:nvPr/>
          </p:nvSpPr>
          <p:spPr>
            <a:xfrm>
              <a:off x="8019124" y="4057634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F97699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확인하기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cxnSp>
          <p:nvCxnSpPr>
            <p:cNvPr id="43" name="직선 화살표 연결선 42">
              <a:extLst>
                <a:ext uri="{FF2B5EF4-FFF2-40B4-BE49-F238E27FC236}">
                  <a16:creationId xmlns:a16="http://schemas.microsoft.com/office/drawing/2014/main" id="{3ECFA3B8-2C7E-0992-BD5A-EF7CCB14A02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641201" y="4317592"/>
              <a:ext cx="229809" cy="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화살표 연결선 45">
              <a:extLst>
                <a:ext uri="{FF2B5EF4-FFF2-40B4-BE49-F238E27FC236}">
                  <a16:creationId xmlns:a16="http://schemas.microsoft.com/office/drawing/2014/main" id="{80798099-2538-5E28-70A5-83BA5C28A5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45195" y="4328226"/>
              <a:ext cx="229809" cy="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TextBox 49">
            <a:extLst>
              <a:ext uri="{FF2B5EF4-FFF2-40B4-BE49-F238E27FC236}">
                <a16:creationId xmlns:a16="http://schemas.microsoft.com/office/drawing/2014/main" id="{1D19FE8E-E442-DE7A-EF52-F1417C2B3F72}"/>
              </a:ext>
            </a:extLst>
          </p:cNvPr>
          <p:cNvSpPr txBox="1"/>
          <p:nvPr/>
        </p:nvSpPr>
        <p:spPr>
          <a:xfrm>
            <a:off x="1987419" y="2208852"/>
            <a:ext cx="2490899" cy="430887"/>
          </a:xfrm>
          <a:prstGeom prst="rect">
            <a:avLst/>
          </a:prstGeom>
          <a:noFill/>
        </p:spPr>
        <p:txBody>
          <a:bodyPr wrap="square" anchor="b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BC83B6D-1A39-86B4-9044-0732097EAC21}"/>
              </a:ext>
            </a:extLst>
          </p:cNvPr>
          <p:cNvSpPr txBox="1"/>
          <p:nvPr/>
        </p:nvSpPr>
        <p:spPr>
          <a:xfrm>
            <a:off x="4953776" y="2208852"/>
            <a:ext cx="2490899" cy="430887"/>
          </a:xfrm>
          <a:prstGeom prst="rect">
            <a:avLst/>
          </a:prstGeom>
          <a:noFill/>
        </p:spPr>
        <p:txBody>
          <a:bodyPr wrap="square" anchor="b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0D0E133-DAE0-5BB6-725B-D4624BE72D20}"/>
              </a:ext>
            </a:extLst>
          </p:cNvPr>
          <p:cNvSpPr txBox="1"/>
          <p:nvPr/>
        </p:nvSpPr>
        <p:spPr>
          <a:xfrm>
            <a:off x="7920133" y="2208852"/>
            <a:ext cx="2490899" cy="430887"/>
          </a:xfrm>
          <a:prstGeom prst="rect">
            <a:avLst/>
          </a:prstGeom>
          <a:noFill/>
        </p:spPr>
        <p:txBody>
          <a:bodyPr wrap="square" anchor="b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CA7845C-CCA6-596D-8E5A-4988E7CDA734}"/>
              </a:ext>
            </a:extLst>
          </p:cNvPr>
          <p:cNvSpPr txBox="1"/>
          <p:nvPr/>
        </p:nvSpPr>
        <p:spPr>
          <a:xfrm>
            <a:off x="1987419" y="4662343"/>
            <a:ext cx="2490899" cy="43088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7E80D1B-90A2-C533-C123-25618700FA7C}"/>
              </a:ext>
            </a:extLst>
          </p:cNvPr>
          <p:cNvSpPr txBox="1"/>
          <p:nvPr/>
        </p:nvSpPr>
        <p:spPr>
          <a:xfrm>
            <a:off x="4953776" y="4662343"/>
            <a:ext cx="2490899" cy="43088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70EB83D-84E8-8E51-DB89-AF0E3BDBB780}"/>
              </a:ext>
            </a:extLst>
          </p:cNvPr>
          <p:cNvSpPr txBox="1"/>
          <p:nvPr/>
        </p:nvSpPr>
        <p:spPr>
          <a:xfrm>
            <a:off x="7920133" y="4662343"/>
            <a:ext cx="2490899" cy="43088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652014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/>
        </p:nvGrpSpPr>
        <p:grpSpPr>
          <a:xfrm>
            <a:off x="-2091879" y="684375"/>
            <a:ext cx="13156958" cy="523220"/>
            <a:chOff x="-2091879" y="684375"/>
            <a:chExt cx="13156958" cy="523220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3944EEE-2096-B849-8453-57EEE4BEEE98}"/>
                </a:ext>
              </a:extLst>
            </p:cNvPr>
            <p:cNvSpPr txBox="1"/>
            <p:nvPr/>
          </p:nvSpPr>
          <p:spPr>
            <a:xfrm>
              <a:off x="-2091879" y="684375"/>
              <a:ext cx="1090357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8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[</a:t>
              </a:r>
              <a:r>
                <a:rPr kumimoji="1" lang="ko-KR" altLang="en-US" sz="28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Cafe24 Ohsquare" pitchFamily="2" charset="-127"/>
                  <a:ea typeface="Cafe24 Ohsquare" pitchFamily="2" charset="-127"/>
                </a:rPr>
                <a:t>주제 </a:t>
              </a:r>
              <a:r>
                <a:rPr kumimoji="1" lang="en-US" altLang="ko-KR" sz="28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Cafe24 Ohsquare" pitchFamily="2" charset="-127"/>
                  <a:ea typeface="Cafe24 Ohsquare" pitchFamily="2" charset="-127"/>
                </a:rPr>
                <a:t>2</a:t>
              </a:r>
              <a:r>
                <a:rPr kumimoji="1" lang="en-US" altLang="ko-KR" sz="28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] </a:t>
              </a:r>
              <a:r>
                <a:rPr kumimoji="1" lang="ko-KR" altLang="en-US" sz="28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포괄적인 </a:t>
              </a:r>
              <a:r>
                <a:rPr kumimoji="1" lang="en-US" altLang="ko-KR" sz="28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Job: </a:t>
              </a:r>
              <a:endParaRPr kumimoji="1" lang="ko-KR" altLang="en-US" sz="28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endParaRPr>
            </a:p>
          </p:txBody>
        </p:sp>
        <p:cxnSp>
          <p:nvCxnSpPr>
            <p:cNvPr id="8" name="직선 연결선[R] 2">
              <a:extLst>
                <a:ext uri="{FF2B5EF4-FFF2-40B4-BE49-F238E27FC236}">
                  <a16:creationId xmlns:a16="http://schemas.microsoft.com/office/drawing/2014/main" id="{4C30600D-E50E-C445-ACE8-6091E3FA3510}"/>
                </a:ext>
              </a:extLst>
            </p:cNvPr>
            <p:cNvCxnSpPr>
              <a:cxnSpLocks/>
            </p:cNvCxnSpPr>
            <p:nvPr/>
          </p:nvCxnSpPr>
          <p:spPr>
            <a:xfrm>
              <a:off x="1634360" y="1207595"/>
              <a:ext cx="9430719" cy="0"/>
            </a:xfrm>
            <a:prstGeom prst="line">
              <a:avLst/>
            </a:prstGeom>
            <a:ln w="50800">
              <a:solidFill>
                <a:srgbClr val="00A189">
                  <a:alpha val="25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D78830EF-CF22-58C1-1983-21811F713377}"/>
              </a:ext>
            </a:extLst>
          </p:cNvPr>
          <p:cNvGrpSpPr/>
          <p:nvPr/>
        </p:nvGrpSpPr>
        <p:grpSpPr>
          <a:xfrm>
            <a:off x="1634360" y="2776429"/>
            <a:ext cx="9354207" cy="1905857"/>
            <a:chOff x="1657421" y="2938859"/>
            <a:chExt cx="9354207" cy="1905857"/>
          </a:xfrm>
        </p:grpSpPr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6AF7472D-18D3-9431-BDC8-DFED7B033F74}"/>
                </a:ext>
              </a:extLst>
            </p:cNvPr>
            <p:cNvSpPr/>
            <p:nvPr/>
          </p:nvSpPr>
          <p:spPr>
            <a:xfrm>
              <a:off x="4054358" y="3653419"/>
              <a:ext cx="4666547" cy="1041601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 w="76200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 Medium" panose="02000503000000020004" pitchFamily="2" charset="-127"/>
                  <a:ea typeface="Pretendard Medium" panose="02000503000000020004" pitchFamily="2" charset="-127"/>
                  <a:cs typeface="+mn-cs"/>
                </a:rPr>
                <a:t>해결할 일</a:t>
              </a:r>
              <a:r>
                <a:rPr kumimoji="0" lang="en-US" altLang="ko-KR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 Medium" panose="02000503000000020004" pitchFamily="2" charset="-127"/>
                  <a:ea typeface="Pretendard Medium" panose="02000503000000020004" pitchFamily="2" charset="-127"/>
                  <a:cs typeface="+mn-cs"/>
                </a:rPr>
                <a:t>(Job): </a:t>
              </a:r>
              <a:r>
                <a:rPr kumimoji="0" lang="ko-KR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 Medium" panose="02000503000000020004" pitchFamily="2" charset="-127"/>
                  <a:ea typeface="Pretendard Medium" panose="02000503000000020004" pitchFamily="2" charset="-127"/>
                  <a:cs typeface="+mn-cs"/>
                </a:rPr>
                <a:t>벽에 구멍을 뚫는다</a:t>
              </a:r>
            </a:p>
          </p:txBody>
        </p:sp>
        <p:sp>
          <p:nvSpPr>
            <p:cNvPr id="31" name="모서리가 둥근 직사각형 30">
              <a:extLst>
                <a:ext uri="{FF2B5EF4-FFF2-40B4-BE49-F238E27FC236}">
                  <a16:creationId xmlns:a16="http://schemas.microsoft.com/office/drawing/2014/main" id="{5812FC67-CC81-3727-8C4A-F5327615EF0E}"/>
                </a:ext>
              </a:extLst>
            </p:cNvPr>
            <p:cNvSpPr/>
            <p:nvPr/>
          </p:nvSpPr>
          <p:spPr>
            <a:xfrm>
              <a:off x="1657421" y="2938859"/>
              <a:ext cx="9354207" cy="1905857"/>
            </a:xfrm>
            <a:prstGeom prst="roundRect">
              <a:avLst>
                <a:gd name="adj" fmla="val 2816"/>
              </a:avLst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-50" normalizeH="0" baseline="0" noProof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2" name="모서리가 둥근 직사각형 31">
              <a:extLst>
                <a:ext uri="{FF2B5EF4-FFF2-40B4-BE49-F238E27FC236}">
                  <a16:creationId xmlns:a16="http://schemas.microsoft.com/office/drawing/2014/main" id="{BE6E11A0-8E75-445D-E217-79F683ACDB15}"/>
                </a:ext>
              </a:extLst>
            </p:cNvPr>
            <p:cNvSpPr/>
            <p:nvPr/>
          </p:nvSpPr>
          <p:spPr>
            <a:xfrm>
              <a:off x="2010480" y="3180539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A5A5A5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계획하기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3" name="모서리가 둥근 직사각형 32">
              <a:extLst>
                <a:ext uri="{FF2B5EF4-FFF2-40B4-BE49-F238E27FC236}">
                  <a16:creationId xmlns:a16="http://schemas.microsoft.com/office/drawing/2014/main" id="{B61D3BF4-59D0-D262-086E-C0ED53F243BA}"/>
                </a:ext>
              </a:extLst>
            </p:cNvPr>
            <p:cNvSpPr/>
            <p:nvPr/>
          </p:nvSpPr>
          <p:spPr>
            <a:xfrm>
              <a:off x="4976837" y="3180538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113066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준비하기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4" name="모서리가 둥근 직사각형 33">
              <a:extLst>
                <a:ext uri="{FF2B5EF4-FFF2-40B4-BE49-F238E27FC236}">
                  <a16:creationId xmlns:a16="http://schemas.microsoft.com/office/drawing/2014/main" id="{2CF467D6-16D4-13B3-AEE6-259C79ACEB53}"/>
                </a:ext>
              </a:extLst>
            </p:cNvPr>
            <p:cNvSpPr/>
            <p:nvPr/>
          </p:nvSpPr>
          <p:spPr>
            <a:xfrm>
              <a:off x="8019124" y="3180537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01B198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실행하기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cxnSp>
          <p:nvCxnSpPr>
            <p:cNvPr id="35" name="직선 화살표 연결선 34">
              <a:extLst>
                <a:ext uri="{FF2B5EF4-FFF2-40B4-BE49-F238E27FC236}">
                  <a16:creationId xmlns:a16="http://schemas.microsoft.com/office/drawing/2014/main" id="{91686B9D-CF08-F83E-458C-0E4A61DFE336}"/>
                </a:ext>
              </a:extLst>
            </p:cNvPr>
            <p:cNvCxnSpPr>
              <a:cxnSpLocks/>
            </p:cNvCxnSpPr>
            <p:nvPr/>
          </p:nvCxnSpPr>
          <p:spPr>
            <a:xfrm>
              <a:off x="4653951" y="3439743"/>
              <a:ext cx="221053" cy="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화살표 연결선 35">
              <a:extLst>
                <a:ext uri="{FF2B5EF4-FFF2-40B4-BE49-F238E27FC236}">
                  <a16:creationId xmlns:a16="http://schemas.microsoft.com/office/drawing/2014/main" id="{0B90FB22-20BE-69E8-9CB8-05902FB1163D}"/>
                </a:ext>
              </a:extLst>
            </p:cNvPr>
            <p:cNvCxnSpPr>
              <a:cxnSpLocks/>
            </p:cNvCxnSpPr>
            <p:nvPr/>
          </p:nvCxnSpPr>
          <p:spPr>
            <a:xfrm>
              <a:off x="7641201" y="3439743"/>
              <a:ext cx="221053" cy="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화살표 연결선 36">
              <a:extLst>
                <a:ext uri="{FF2B5EF4-FFF2-40B4-BE49-F238E27FC236}">
                  <a16:creationId xmlns:a16="http://schemas.microsoft.com/office/drawing/2014/main" id="{EE5D4AC2-C42F-860B-6B70-6D0A2360E72A}"/>
                </a:ext>
              </a:extLst>
            </p:cNvPr>
            <p:cNvCxnSpPr>
              <a:cxnSpLocks/>
            </p:cNvCxnSpPr>
            <p:nvPr/>
          </p:nvCxnSpPr>
          <p:spPr>
            <a:xfrm>
              <a:off x="9274448" y="3785937"/>
              <a:ext cx="0" cy="21182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모서리가 둥근 직사각형 37">
              <a:extLst>
                <a:ext uri="{FF2B5EF4-FFF2-40B4-BE49-F238E27FC236}">
                  <a16:creationId xmlns:a16="http://schemas.microsoft.com/office/drawing/2014/main" id="{BE291F2F-AB22-A31C-A506-3C1AE6F839E3}"/>
                </a:ext>
              </a:extLst>
            </p:cNvPr>
            <p:cNvSpPr/>
            <p:nvPr/>
          </p:nvSpPr>
          <p:spPr>
            <a:xfrm>
              <a:off x="2010480" y="4057636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FCAA3D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마무리하기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9" name="모서리가 둥근 직사각형 38">
              <a:extLst>
                <a:ext uri="{FF2B5EF4-FFF2-40B4-BE49-F238E27FC236}">
                  <a16:creationId xmlns:a16="http://schemas.microsoft.com/office/drawing/2014/main" id="{8CFE5FBB-2C32-559F-99EC-A62559854790}"/>
                </a:ext>
              </a:extLst>
            </p:cNvPr>
            <p:cNvSpPr/>
            <p:nvPr/>
          </p:nvSpPr>
          <p:spPr>
            <a:xfrm>
              <a:off x="4976837" y="4057635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7030A0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수정하기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42" name="모서리가 둥근 직사각형 41">
              <a:extLst>
                <a:ext uri="{FF2B5EF4-FFF2-40B4-BE49-F238E27FC236}">
                  <a16:creationId xmlns:a16="http://schemas.microsoft.com/office/drawing/2014/main" id="{A535C452-0B9B-15A8-A2F3-0986A06733FC}"/>
                </a:ext>
              </a:extLst>
            </p:cNvPr>
            <p:cNvSpPr/>
            <p:nvPr/>
          </p:nvSpPr>
          <p:spPr>
            <a:xfrm>
              <a:off x="8019124" y="4057634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F97699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확인하기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cxnSp>
          <p:nvCxnSpPr>
            <p:cNvPr id="43" name="직선 화살표 연결선 42">
              <a:extLst>
                <a:ext uri="{FF2B5EF4-FFF2-40B4-BE49-F238E27FC236}">
                  <a16:creationId xmlns:a16="http://schemas.microsoft.com/office/drawing/2014/main" id="{3ECFA3B8-2C7E-0992-BD5A-EF7CCB14A02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641201" y="4317592"/>
              <a:ext cx="229809" cy="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화살표 연결선 45">
              <a:extLst>
                <a:ext uri="{FF2B5EF4-FFF2-40B4-BE49-F238E27FC236}">
                  <a16:creationId xmlns:a16="http://schemas.microsoft.com/office/drawing/2014/main" id="{80798099-2538-5E28-70A5-83BA5C28A5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45195" y="4328226"/>
              <a:ext cx="229809" cy="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TextBox 49">
            <a:extLst>
              <a:ext uri="{FF2B5EF4-FFF2-40B4-BE49-F238E27FC236}">
                <a16:creationId xmlns:a16="http://schemas.microsoft.com/office/drawing/2014/main" id="{1D19FE8E-E442-DE7A-EF52-F1417C2B3F72}"/>
              </a:ext>
            </a:extLst>
          </p:cNvPr>
          <p:cNvSpPr txBox="1"/>
          <p:nvPr/>
        </p:nvSpPr>
        <p:spPr>
          <a:xfrm>
            <a:off x="1987419" y="2208852"/>
            <a:ext cx="2490899" cy="430887"/>
          </a:xfrm>
          <a:prstGeom prst="rect">
            <a:avLst/>
          </a:prstGeom>
          <a:noFill/>
        </p:spPr>
        <p:txBody>
          <a:bodyPr wrap="square" anchor="b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BC83B6D-1A39-86B4-9044-0732097EAC21}"/>
              </a:ext>
            </a:extLst>
          </p:cNvPr>
          <p:cNvSpPr txBox="1"/>
          <p:nvPr/>
        </p:nvSpPr>
        <p:spPr>
          <a:xfrm>
            <a:off x="4953776" y="2208852"/>
            <a:ext cx="2490899" cy="430887"/>
          </a:xfrm>
          <a:prstGeom prst="rect">
            <a:avLst/>
          </a:prstGeom>
          <a:noFill/>
        </p:spPr>
        <p:txBody>
          <a:bodyPr wrap="square" anchor="b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0D0E133-DAE0-5BB6-725B-D4624BE72D20}"/>
              </a:ext>
            </a:extLst>
          </p:cNvPr>
          <p:cNvSpPr txBox="1"/>
          <p:nvPr/>
        </p:nvSpPr>
        <p:spPr>
          <a:xfrm>
            <a:off x="7920133" y="2208852"/>
            <a:ext cx="2490899" cy="430887"/>
          </a:xfrm>
          <a:prstGeom prst="rect">
            <a:avLst/>
          </a:prstGeom>
          <a:noFill/>
        </p:spPr>
        <p:txBody>
          <a:bodyPr wrap="square" anchor="b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CA7845C-CCA6-596D-8E5A-4988E7CDA734}"/>
              </a:ext>
            </a:extLst>
          </p:cNvPr>
          <p:cNvSpPr txBox="1"/>
          <p:nvPr/>
        </p:nvSpPr>
        <p:spPr>
          <a:xfrm>
            <a:off x="1987419" y="4662343"/>
            <a:ext cx="2490899" cy="43088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7E80D1B-90A2-C533-C123-25618700FA7C}"/>
              </a:ext>
            </a:extLst>
          </p:cNvPr>
          <p:cNvSpPr txBox="1"/>
          <p:nvPr/>
        </p:nvSpPr>
        <p:spPr>
          <a:xfrm>
            <a:off x="4953776" y="4662343"/>
            <a:ext cx="2490899" cy="43088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70EB83D-84E8-8E51-DB89-AF0E3BDBB780}"/>
              </a:ext>
            </a:extLst>
          </p:cNvPr>
          <p:cNvSpPr txBox="1"/>
          <p:nvPr/>
        </p:nvSpPr>
        <p:spPr>
          <a:xfrm>
            <a:off x="7920133" y="4662343"/>
            <a:ext cx="2490899" cy="43088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32168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/>
        </p:nvGrpSpPr>
        <p:grpSpPr>
          <a:xfrm>
            <a:off x="-2074788" y="684375"/>
            <a:ext cx="13139867" cy="523220"/>
            <a:chOff x="-2074788" y="684375"/>
            <a:chExt cx="13139867" cy="523220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3944EEE-2096-B849-8453-57EEE4BEEE98}"/>
                </a:ext>
              </a:extLst>
            </p:cNvPr>
            <p:cNvSpPr txBox="1"/>
            <p:nvPr/>
          </p:nvSpPr>
          <p:spPr>
            <a:xfrm>
              <a:off x="-2074788" y="684375"/>
              <a:ext cx="1090357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8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[</a:t>
              </a:r>
              <a:r>
                <a:rPr kumimoji="1" lang="ko-KR" altLang="en-US" sz="28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Cafe24 Ohsquare" pitchFamily="2" charset="-127"/>
                  <a:ea typeface="Cafe24 Ohsquare" pitchFamily="2" charset="-127"/>
                </a:rPr>
                <a:t>주제 </a:t>
              </a:r>
              <a:r>
                <a:rPr kumimoji="1" lang="en-US" altLang="ko-KR" sz="28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Cafe24 Ohsquare" pitchFamily="2" charset="-127"/>
                  <a:ea typeface="Cafe24 Ohsquare" pitchFamily="2" charset="-127"/>
                </a:rPr>
                <a:t>2</a:t>
              </a:r>
              <a:r>
                <a:rPr kumimoji="1" lang="en-US" altLang="ko-KR" sz="28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] </a:t>
              </a:r>
              <a:r>
                <a:rPr kumimoji="1" lang="ko-KR" altLang="en-US" sz="28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Cafe24 Ohsquare" pitchFamily="2" charset="-127"/>
                  <a:ea typeface="Cafe24 Ohsquare" pitchFamily="2" charset="-127"/>
                </a:rPr>
                <a:t>구체적인</a:t>
              </a:r>
              <a:r>
                <a:rPr kumimoji="1" lang="ko-KR" altLang="en-US" sz="28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 </a:t>
              </a:r>
              <a:r>
                <a:rPr kumimoji="1" lang="en-US" altLang="ko-KR" sz="28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Job: </a:t>
              </a:r>
              <a:endParaRPr kumimoji="1" lang="ko-KR" altLang="en-US" sz="28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endParaRPr>
            </a:p>
          </p:txBody>
        </p:sp>
        <p:cxnSp>
          <p:nvCxnSpPr>
            <p:cNvPr id="8" name="직선 연결선[R] 2">
              <a:extLst>
                <a:ext uri="{FF2B5EF4-FFF2-40B4-BE49-F238E27FC236}">
                  <a16:creationId xmlns:a16="http://schemas.microsoft.com/office/drawing/2014/main" id="{4C30600D-E50E-C445-ACE8-6091E3FA3510}"/>
                </a:ext>
              </a:extLst>
            </p:cNvPr>
            <p:cNvCxnSpPr>
              <a:cxnSpLocks/>
            </p:cNvCxnSpPr>
            <p:nvPr/>
          </p:nvCxnSpPr>
          <p:spPr>
            <a:xfrm>
              <a:off x="1634360" y="1207595"/>
              <a:ext cx="9430719" cy="0"/>
            </a:xfrm>
            <a:prstGeom prst="line">
              <a:avLst/>
            </a:prstGeom>
            <a:ln w="50800">
              <a:solidFill>
                <a:srgbClr val="00A189">
                  <a:alpha val="25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D78830EF-CF22-58C1-1983-21811F713377}"/>
              </a:ext>
            </a:extLst>
          </p:cNvPr>
          <p:cNvGrpSpPr/>
          <p:nvPr/>
        </p:nvGrpSpPr>
        <p:grpSpPr>
          <a:xfrm>
            <a:off x="1634360" y="2776429"/>
            <a:ext cx="9354207" cy="1905857"/>
            <a:chOff x="1657421" y="2938859"/>
            <a:chExt cx="9354207" cy="1905857"/>
          </a:xfrm>
        </p:grpSpPr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6AF7472D-18D3-9431-BDC8-DFED7B033F74}"/>
                </a:ext>
              </a:extLst>
            </p:cNvPr>
            <p:cNvSpPr/>
            <p:nvPr/>
          </p:nvSpPr>
          <p:spPr>
            <a:xfrm>
              <a:off x="4054358" y="3653419"/>
              <a:ext cx="4666547" cy="1041601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 w="76200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 Medium" panose="02000503000000020004" pitchFamily="2" charset="-127"/>
                  <a:ea typeface="Pretendard Medium" panose="02000503000000020004" pitchFamily="2" charset="-127"/>
                  <a:cs typeface="+mn-cs"/>
                </a:rPr>
                <a:t>해결할 일</a:t>
              </a:r>
              <a:r>
                <a:rPr kumimoji="0" lang="en-US" altLang="ko-KR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 Medium" panose="02000503000000020004" pitchFamily="2" charset="-127"/>
                  <a:ea typeface="Pretendard Medium" panose="02000503000000020004" pitchFamily="2" charset="-127"/>
                  <a:cs typeface="+mn-cs"/>
                </a:rPr>
                <a:t>(Job): </a:t>
              </a:r>
              <a:r>
                <a:rPr kumimoji="0" lang="ko-KR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 Medium" panose="02000503000000020004" pitchFamily="2" charset="-127"/>
                  <a:ea typeface="Pretendard Medium" panose="02000503000000020004" pitchFamily="2" charset="-127"/>
                  <a:cs typeface="+mn-cs"/>
                </a:rPr>
                <a:t>벽에 구멍을 뚫는다</a:t>
              </a:r>
            </a:p>
          </p:txBody>
        </p:sp>
        <p:sp>
          <p:nvSpPr>
            <p:cNvPr id="31" name="모서리가 둥근 직사각형 30">
              <a:extLst>
                <a:ext uri="{FF2B5EF4-FFF2-40B4-BE49-F238E27FC236}">
                  <a16:creationId xmlns:a16="http://schemas.microsoft.com/office/drawing/2014/main" id="{5812FC67-CC81-3727-8C4A-F5327615EF0E}"/>
                </a:ext>
              </a:extLst>
            </p:cNvPr>
            <p:cNvSpPr/>
            <p:nvPr/>
          </p:nvSpPr>
          <p:spPr>
            <a:xfrm>
              <a:off x="1657421" y="2938859"/>
              <a:ext cx="9354207" cy="1905857"/>
            </a:xfrm>
            <a:prstGeom prst="roundRect">
              <a:avLst>
                <a:gd name="adj" fmla="val 2816"/>
              </a:avLst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-50" normalizeH="0" baseline="0" noProof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2" name="모서리가 둥근 직사각형 31">
              <a:extLst>
                <a:ext uri="{FF2B5EF4-FFF2-40B4-BE49-F238E27FC236}">
                  <a16:creationId xmlns:a16="http://schemas.microsoft.com/office/drawing/2014/main" id="{BE6E11A0-8E75-445D-E217-79F683ACDB15}"/>
                </a:ext>
              </a:extLst>
            </p:cNvPr>
            <p:cNvSpPr/>
            <p:nvPr/>
          </p:nvSpPr>
          <p:spPr>
            <a:xfrm>
              <a:off x="2010480" y="3180539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A5A5A5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계획하기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3" name="모서리가 둥근 직사각형 32">
              <a:extLst>
                <a:ext uri="{FF2B5EF4-FFF2-40B4-BE49-F238E27FC236}">
                  <a16:creationId xmlns:a16="http://schemas.microsoft.com/office/drawing/2014/main" id="{B61D3BF4-59D0-D262-086E-C0ED53F243BA}"/>
                </a:ext>
              </a:extLst>
            </p:cNvPr>
            <p:cNvSpPr/>
            <p:nvPr/>
          </p:nvSpPr>
          <p:spPr>
            <a:xfrm>
              <a:off x="4976837" y="3180538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113066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준비하기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4" name="모서리가 둥근 직사각형 33">
              <a:extLst>
                <a:ext uri="{FF2B5EF4-FFF2-40B4-BE49-F238E27FC236}">
                  <a16:creationId xmlns:a16="http://schemas.microsoft.com/office/drawing/2014/main" id="{2CF467D6-16D4-13B3-AEE6-259C79ACEB53}"/>
                </a:ext>
              </a:extLst>
            </p:cNvPr>
            <p:cNvSpPr/>
            <p:nvPr/>
          </p:nvSpPr>
          <p:spPr>
            <a:xfrm>
              <a:off x="8019124" y="3180537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01B198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실행하기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cxnSp>
          <p:nvCxnSpPr>
            <p:cNvPr id="35" name="직선 화살표 연결선 34">
              <a:extLst>
                <a:ext uri="{FF2B5EF4-FFF2-40B4-BE49-F238E27FC236}">
                  <a16:creationId xmlns:a16="http://schemas.microsoft.com/office/drawing/2014/main" id="{91686B9D-CF08-F83E-458C-0E4A61DFE336}"/>
                </a:ext>
              </a:extLst>
            </p:cNvPr>
            <p:cNvCxnSpPr>
              <a:cxnSpLocks/>
            </p:cNvCxnSpPr>
            <p:nvPr/>
          </p:nvCxnSpPr>
          <p:spPr>
            <a:xfrm>
              <a:off x="4653951" y="3439743"/>
              <a:ext cx="221053" cy="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화살표 연결선 35">
              <a:extLst>
                <a:ext uri="{FF2B5EF4-FFF2-40B4-BE49-F238E27FC236}">
                  <a16:creationId xmlns:a16="http://schemas.microsoft.com/office/drawing/2014/main" id="{0B90FB22-20BE-69E8-9CB8-05902FB1163D}"/>
                </a:ext>
              </a:extLst>
            </p:cNvPr>
            <p:cNvCxnSpPr>
              <a:cxnSpLocks/>
            </p:cNvCxnSpPr>
            <p:nvPr/>
          </p:nvCxnSpPr>
          <p:spPr>
            <a:xfrm>
              <a:off x="7641201" y="3439743"/>
              <a:ext cx="221053" cy="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화살표 연결선 36">
              <a:extLst>
                <a:ext uri="{FF2B5EF4-FFF2-40B4-BE49-F238E27FC236}">
                  <a16:creationId xmlns:a16="http://schemas.microsoft.com/office/drawing/2014/main" id="{EE5D4AC2-C42F-860B-6B70-6D0A2360E72A}"/>
                </a:ext>
              </a:extLst>
            </p:cNvPr>
            <p:cNvCxnSpPr>
              <a:cxnSpLocks/>
            </p:cNvCxnSpPr>
            <p:nvPr/>
          </p:nvCxnSpPr>
          <p:spPr>
            <a:xfrm>
              <a:off x="9274448" y="3785937"/>
              <a:ext cx="0" cy="21182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모서리가 둥근 직사각형 37">
              <a:extLst>
                <a:ext uri="{FF2B5EF4-FFF2-40B4-BE49-F238E27FC236}">
                  <a16:creationId xmlns:a16="http://schemas.microsoft.com/office/drawing/2014/main" id="{BE291F2F-AB22-A31C-A506-3C1AE6F839E3}"/>
                </a:ext>
              </a:extLst>
            </p:cNvPr>
            <p:cNvSpPr/>
            <p:nvPr/>
          </p:nvSpPr>
          <p:spPr>
            <a:xfrm>
              <a:off x="2010480" y="4057636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FCAA3D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마무리하기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9" name="모서리가 둥근 직사각형 38">
              <a:extLst>
                <a:ext uri="{FF2B5EF4-FFF2-40B4-BE49-F238E27FC236}">
                  <a16:creationId xmlns:a16="http://schemas.microsoft.com/office/drawing/2014/main" id="{8CFE5FBB-2C32-559F-99EC-A62559854790}"/>
                </a:ext>
              </a:extLst>
            </p:cNvPr>
            <p:cNvSpPr/>
            <p:nvPr/>
          </p:nvSpPr>
          <p:spPr>
            <a:xfrm>
              <a:off x="4976837" y="4057635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7030A0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수정하기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42" name="모서리가 둥근 직사각형 41">
              <a:extLst>
                <a:ext uri="{FF2B5EF4-FFF2-40B4-BE49-F238E27FC236}">
                  <a16:creationId xmlns:a16="http://schemas.microsoft.com/office/drawing/2014/main" id="{A535C452-0B9B-15A8-A2F3-0986A06733FC}"/>
                </a:ext>
              </a:extLst>
            </p:cNvPr>
            <p:cNvSpPr/>
            <p:nvPr/>
          </p:nvSpPr>
          <p:spPr>
            <a:xfrm>
              <a:off x="8019124" y="4057634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F97699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확인하기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cxnSp>
          <p:nvCxnSpPr>
            <p:cNvPr id="43" name="직선 화살표 연결선 42">
              <a:extLst>
                <a:ext uri="{FF2B5EF4-FFF2-40B4-BE49-F238E27FC236}">
                  <a16:creationId xmlns:a16="http://schemas.microsoft.com/office/drawing/2014/main" id="{3ECFA3B8-2C7E-0992-BD5A-EF7CCB14A02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641201" y="4317592"/>
              <a:ext cx="229809" cy="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화살표 연결선 45">
              <a:extLst>
                <a:ext uri="{FF2B5EF4-FFF2-40B4-BE49-F238E27FC236}">
                  <a16:creationId xmlns:a16="http://schemas.microsoft.com/office/drawing/2014/main" id="{80798099-2538-5E28-70A5-83BA5C28A5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45195" y="4328226"/>
              <a:ext cx="229809" cy="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TextBox 49">
            <a:extLst>
              <a:ext uri="{FF2B5EF4-FFF2-40B4-BE49-F238E27FC236}">
                <a16:creationId xmlns:a16="http://schemas.microsoft.com/office/drawing/2014/main" id="{1D19FE8E-E442-DE7A-EF52-F1417C2B3F72}"/>
              </a:ext>
            </a:extLst>
          </p:cNvPr>
          <p:cNvSpPr txBox="1"/>
          <p:nvPr/>
        </p:nvSpPr>
        <p:spPr>
          <a:xfrm>
            <a:off x="1987419" y="2208852"/>
            <a:ext cx="2490899" cy="430887"/>
          </a:xfrm>
          <a:prstGeom prst="rect">
            <a:avLst/>
          </a:prstGeom>
          <a:noFill/>
        </p:spPr>
        <p:txBody>
          <a:bodyPr wrap="square" anchor="b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BC83B6D-1A39-86B4-9044-0732097EAC21}"/>
              </a:ext>
            </a:extLst>
          </p:cNvPr>
          <p:cNvSpPr txBox="1"/>
          <p:nvPr/>
        </p:nvSpPr>
        <p:spPr>
          <a:xfrm>
            <a:off x="4953776" y="2208852"/>
            <a:ext cx="2490899" cy="430887"/>
          </a:xfrm>
          <a:prstGeom prst="rect">
            <a:avLst/>
          </a:prstGeom>
          <a:noFill/>
        </p:spPr>
        <p:txBody>
          <a:bodyPr wrap="square" anchor="b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0D0E133-DAE0-5BB6-725B-D4624BE72D20}"/>
              </a:ext>
            </a:extLst>
          </p:cNvPr>
          <p:cNvSpPr txBox="1"/>
          <p:nvPr/>
        </p:nvSpPr>
        <p:spPr>
          <a:xfrm>
            <a:off x="7920133" y="2208852"/>
            <a:ext cx="2490899" cy="430887"/>
          </a:xfrm>
          <a:prstGeom prst="rect">
            <a:avLst/>
          </a:prstGeom>
          <a:noFill/>
        </p:spPr>
        <p:txBody>
          <a:bodyPr wrap="square" anchor="b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CA7845C-CCA6-596D-8E5A-4988E7CDA734}"/>
              </a:ext>
            </a:extLst>
          </p:cNvPr>
          <p:cNvSpPr txBox="1"/>
          <p:nvPr/>
        </p:nvSpPr>
        <p:spPr>
          <a:xfrm>
            <a:off x="1987419" y="4662343"/>
            <a:ext cx="2490899" cy="43088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7E80D1B-90A2-C533-C123-25618700FA7C}"/>
              </a:ext>
            </a:extLst>
          </p:cNvPr>
          <p:cNvSpPr txBox="1"/>
          <p:nvPr/>
        </p:nvSpPr>
        <p:spPr>
          <a:xfrm>
            <a:off x="4953776" y="4662343"/>
            <a:ext cx="2490899" cy="43088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70EB83D-84E8-8E51-DB89-AF0E3BDBB780}"/>
              </a:ext>
            </a:extLst>
          </p:cNvPr>
          <p:cNvSpPr txBox="1"/>
          <p:nvPr/>
        </p:nvSpPr>
        <p:spPr>
          <a:xfrm>
            <a:off x="7920133" y="4662343"/>
            <a:ext cx="2490899" cy="43088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77694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/>
        </p:nvGrpSpPr>
        <p:grpSpPr>
          <a:xfrm>
            <a:off x="-2091879" y="684375"/>
            <a:ext cx="13156958" cy="523220"/>
            <a:chOff x="-2091879" y="684375"/>
            <a:chExt cx="13156958" cy="523220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3944EEE-2096-B849-8453-57EEE4BEEE98}"/>
                </a:ext>
              </a:extLst>
            </p:cNvPr>
            <p:cNvSpPr txBox="1"/>
            <p:nvPr/>
          </p:nvSpPr>
          <p:spPr>
            <a:xfrm>
              <a:off x="-2091879" y="684375"/>
              <a:ext cx="1090357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8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[</a:t>
              </a:r>
              <a:r>
                <a:rPr kumimoji="1" lang="ko-KR" altLang="en-US" sz="28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Cafe24 Ohsquare" pitchFamily="2" charset="-127"/>
                  <a:ea typeface="Cafe24 Ohsquare" pitchFamily="2" charset="-127"/>
                </a:rPr>
                <a:t>주제 </a:t>
              </a:r>
              <a:r>
                <a:rPr kumimoji="1" lang="en-US" altLang="ko-KR" sz="28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Cafe24 Ohsquare" pitchFamily="2" charset="-127"/>
                  <a:ea typeface="Cafe24 Ohsquare" pitchFamily="2" charset="-127"/>
                </a:rPr>
                <a:t>3</a:t>
              </a:r>
              <a:r>
                <a:rPr kumimoji="1" lang="en-US" altLang="ko-KR" sz="28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] </a:t>
              </a:r>
              <a:r>
                <a:rPr kumimoji="1" lang="ko-KR" altLang="en-US" sz="28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포괄적인 </a:t>
              </a:r>
              <a:r>
                <a:rPr kumimoji="1" lang="en-US" altLang="ko-KR" sz="28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Job: </a:t>
              </a:r>
              <a:endParaRPr kumimoji="1" lang="ko-KR" altLang="en-US" sz="28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endParaRPr>
            </a:p>
          </p:txBody>
        </p:sp>
        <p:cxnSp>
          <p:nvCxnSpPr>
            <p:cNvPr id="8" name="직선 연결선[R] 2">
              <a:extLst>
                <a:ext uri="{FF2B5EF4-FFF2-40B4-BE49-F238E27FC236}">
                  <a16:creationId xmlns:a16="http://schemas.microsoft.com/office/drawing/2014/main" id="{4C30600D-E50E-C445-ACE8-6091E3FA3510}"/>
                </a:ext>
              </a:extLst>
            </p:cNvPr>
            <p:cNvCxnSpPr>
              <a:cxnSpLocks/>
            </p:cNvCxnSpPr>
            <p:nvPr/>
          </p:nvCxnSpPr>
          <p:spPr>
            <a:xfrm>
              <a:off x="1634360" y="1207595"/>
              <a:ext cx="9430719" cy="0"/>
            </a:xfrm>
            <a:prstGeom prst="line">
              <a:avLst/>
            </a:prstGeom>
            <a:ln w="50800">
              <a:solidFill>
                <a:srgbClr val="00A189">
                  <a:alpha val="25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D78830EF-CF22-58C1-1983-21811F713377}"/>
              </a:ext>
            </a:extLst>
          </p:cNvPr>
          <p:cNvGrpSpPr/>
          <p:nvPr/>
        </p:nvGrpSpPr>
        <p:grpSpPr>
          <a:xfrm>
            <a:off x="1634360" y="2776429"/>
            <a:ext cx="9354207" cy="1905857"/>
            <a:chOff x="1657421" y="2938859"/>
            <a:chExt cx="9354207" cy="1905857"/>
          </a:xfrm>
        </p:grpSpPr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6AF7472D-18D3-9431-BDC8-DFED7B033F74}"/>
                </a:ext>
              </a:extLst>
            </p:cNvPr>
            <p:cNvSpPr/>
            <p:nvPr/>
          </p:nvSpPr>
          <p:spPr>
            <a:xfrm>
              <a:off x="4054358" y="3653419"/>
              <a:ext cx="4666547" cy="1041601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 w="76200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 Medium" panose="02000503000000020004" pitchFamily="2" charset="-127"/>
                  <a:ea typeface="Pretendard Medium" panose="02000503000000020004" pitchFamily="2" charset="-127"/>
                  <a:cs typeface="+mn-cs"/>
                </a:rPr>
                <a:t>해결할 일</a:t>
              </a:r>
              <a:r>
                <a:rPr kumimoji="0" lang="en-US" altLang="ko-KR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 Medium" panose="02000503000000020004" pitchFamily="2" charset="-127"/>
                  <a:ea typeface="Pretendard Medium" panose="02000503000000020004" pitchFamily="2" charset="-127"/>
                  <a:cs typeface="+mn-cs"/>
                </a:rPr>
                <a:t>(Job): </a:t>
              </a:r>
              <a:r>
                <a:rPr kumimoji="0" lang="ko-KR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 Medium" panose="02000503000000020004" pitchFamily="2" charset="-127"/>
                  <a:ea typeface="Pretendard Medium" panose="02000503000000020004" pitchFamily="2" charset="-127"/>
                  <a:cs typeface="+mn-cs"/>
                </a:rPr>
                <a:t>벽에 구멍을 뚫는다</a:t>
              </a:r>
            </a:p>
          </p:txBody>
        </p:sp>
        <p:sp>
          <p:nvSpPr>
            <p:cNvPr id="31" name="모서리가 둥근 직사각형 30">
              <a:extLst>
                <a:ext uri="{FF2B5EF4-FFF2-40B4-BE49-F238E27FC236}">
                  <a16:creationId xmlns:a16="http://schemas.microsoft.com/office/drawing/2014/main" id="{5812FC67-CC81-3727-8C4A-F5327615EF0E}"/>
                </a:ext>
              </a:extLst>
            </p:cNvPr>
            <p:cNvSpPr/>
            <p:nvPr/>
          </p:nvSpPr>
          <p:spPr>
            <a:xfrm>
              <a:off x="1657421" y="2938859"/>
              <a:ext cx="9354207" cy="1905857"/>
            </a:xfrm>
            <a:prstGeom prst="roundRect">
              <a:avLst>
                <a:gd name="adj" fmla="val 2816"/>
              </a:avLst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-50" normalizeH="0" baseline="0" noProof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2" name="모서리가 둥근 직사각형 31">
              <a:extLst>
                <a:ext uri="{FF2B5EF4-FFF2-40B4-BE49-F238E27FC236}">
                  <a16:creationId xmlns:a16="http://schemas.microsoft.com/office/drawing/2014/main" id="{BE6E11A0-8E75-445D-E217-79F683ACDB15}"/>
                </a:ext>
              </a:extLst>
            </p:cNvPr>
            <p:cNvSpPr/>
            <p:nvPr/>
          </p:nvSpPr>
          <p:spPr>
            <a:xfrm>
              <a:off x="2010480" y="3180539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A5A5A5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계획하기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3" name="모서리가 둥근 직사각형 32">
              <a:extLst>
                <a:ext uri="{FF2B5EF4-FFF2-40B4-BE49-F238E27FC236}">
                  <a16:creationId xmlns:a16="http://schemas.microsoft.com/office/drawing/2014/main" id="{B61D3BF4-59D0-D262-086E-C0ED53F243BA}"/>
                </a:ext>
              </a:extLst>
            </p:cNvPr>
            <p:cNvSpPr/>
            <p:nvPr/>
          </p:nvSpPr>
          <p:spPr>
            <a:xfrm>
              <a:off x="4976837" y="3180538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113066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준비하기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4" name="모서리가 둥근 직사각형 33">
              <a:extLst>
                <a:ext uri="{FF2B5EF4-FFF2-40B4-BE49-F238E27FC236}">
                  <a16:creationId xmlns:a16="http://schemas.microsoft.com/office/drawing/2014/main" id="{2CF467D6-16D4-13B3-AEE6-259C79ACEB53}"/>
                </a:ext>
              </a:extLst>
            </p:cNvPr>
            <p:cNvSpPr/>
            <p:nvPr/>
          </p:nvSpPr>
          <p:spPr>
            <a:xfrm>
              <a:off x="8019124" y="3180537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01B198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실행하기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cxnSp>
          <p:nvCxnSpPr>
            <p:cNvPr id="35" name="직선 화살표 연결선 34">
              <a:extLst>
                <a:ext uri="{FF2B5EF4-FFF2-40B4-BE49-F238E27FC236}">
                  <a16:creationId xmlns:a16="http://schemas.microsoft.com/office/drawing/2014/main" id="{91686B9D-CF08-F83E-458C-0E4A61DFE336}"/>
                </a:ext>
              </a:extLst>
            </p:cNvPr>
            <p:cNvCxnSpPr>
              <a:cxnSpLocks/>
            </p:cNvCxnSpPr>
            <p:nvPr/>
          </p:nvCxnSpPr>
          <p:spPr>
            <a:xfrm>
              <a:off x="4653951" y="3439743"/>
              <a:ext cx="221053" cy="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화살표 연결선 35">
              <a:extLst>
                <a:ext uri="{FF2B5EF4-FFF2-40B4-BE49-F238E27FC236}">
                  <a16:creationId xmlns:a16="http://schemas.microsoft.com/office/drawing/2014/main" id="{0B90FB22-20BE-69E8-9CB8-05902FB1163D}"/>
                </a:ext>
              </a:extLst>
            </p:cNvPr>
            <p:cNvCxnSpPr>
              <a:cxnSpLocks/>
            </p:cNvCxnSpPr>
            <p:nvPr/>
          </p:nvCxnSpPr>
          <p:spPr>
            <a:xfrm>
              <a:off x="7641201" y="3439743"/>
              <a:ext cx="221053" cy="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화살표 연결선 36">
              <a:extLst>
                <a:ext uri="{FF2B5EF4-FFF2-40B4-BE49-F238E27FC236}">
                  <a16:creationId xmlns:a16="http://schemas.microsoft.com/office/drawing/2014/main" id="{EE5D4AC2-C42F-860B-6B70-6D0A2360E72A}"/>
                </a:ext>
              </a:extLst>
            </p:cNvPr>
            <p:cNvCxnSpPr>
              <a:cxnSpLocks/>
            </p:cNvCxnSpPr>
            <p:nvPr/>
          </p:nvCxnSpPr>
          <p:spPr>
            <a:xfrm>
              <a:off x="9274448" y="3785937"/>
              <a:ext cx="0" cy="21182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모서리가 둥근 직사각형 37">
              <a:extLst>
                <a:ext uri="{FF2B5EF4-FFF2-40B4-BE49-F238E27FC236}">
                  <a16:creationId xmlns:a16="http://schemas.microsoft.com/office/drawing/2014/main" id="{BE291F2F-AB22-A31C-A506-3C1AE6F839E3}"/>
                </a:ext>
              </a:extLst>
            </p:cNvPr>
            <p:cNvSpPr/>
            <p:nvPr/>
          </p:nvSpPr>
          <p:spPr>
            <a:xfrm>
              <a:off x="2010480" y="4057636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FCAA3D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마무리하기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9" name="모서리가 둥근 직사각형 38">
              <a:extLst>
                <a:ext uri="{FF2B5EF4-FFF2-40B4-BE49-F238E27FC236}">
                  <a16:creationId xmlns:a16="http://schemas.microsoft.com/office/drawing/2014/main" id="{8CFE5FBB-2C32-559F-99EC-A62559854790}"/>
                </a:ext>
              </a:extLst>
            </p:cNvPr>
            <p:cNvSpPr/>
            <p:nvPr/>
          </p:nvSpPr>
          <p:spPr>
            <a:xfrm>
              <a:off x="4976837" y="4057635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7030A0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수정하기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42" name="모서리가 둥근 직사각형 41">
              <a:extLst>
                <a:ext uri="{FF2B5EF4-FFF2-40B4-BE49-F238E27FC236}">
                  <a16:creationId xmlns:a16="http://schemas.microsoft.com/office/drawing/2014/main" id="{A535C452-0B9B-15A8-A2F3-0986A06733FC}"/>
                </a:ext>
              </a:extLst>
            </p:cNvPr>
            <p:cNvSpPr/>
            <p:nvPr/>
          </p:nvSpPr>
          <p:spPr>
            <a:xfrm>
              <a:off x="8019124" y="4057634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F97699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확인하기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cxnSp>
          <p:nvCxnSpPr>
            <p:cNvPr id="43" name="직선 화살표 연결선 42">
              <a:extLst>
                <a:ext uri="{FF2B5EF4-FFF2-40B4-BE49-F238E27FC236}">
                  <a16:creationId xmlns:a16="http://schemas.microsoft.com/office/drawing/2014/main" id="{3ECFA3B8-2C7E-0992-BD5A-EF7CCB14A02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641201" y="4317592"/>
              <a:ext cx="229809" cy="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화살표 연결선 45">
              <a:extLst>
                <a:ext uri="{FF2B5EF4-FFF2-40B4-BE49-F238E27FC236}">
                  <a16:creationId xmlns:a16="http://schemas.microsoft.com/office/drawing/2014/main" id="{80798099-2538-5E28-70A5-83BA5C28A5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45195" y="4328226"/>
              <a:ext cx="229809" cy="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TextBox 49">
            <a:extLst>
              <a:ext uri="{FF2B5EF4-FFF2-40B4-BE49-F238E27FC236}">
                <a16:creationId xmlns:a16="http://schemas.microsoft.com/office/drawing/2014/main" id="{1D19FE8E-E442-DE7A-EF52-F1417C2B3F72}"/>
              </a:ext>
            </a:extLst>
          </p:cNvPr>
          <p:cNvSpPr txBox="1"/>
          <p:nvPr/>
        </p:nvSpPr>
        <p:spPr>
          <a:xfrm>
            <a:off x="1987419" y="2208852"/>
            <a:ext cx="2490899" cy="430887"/>
          </a:xfrm>
          <a:prstGeom prst="rect">
            <a:avLst/>
          </a:prstGeom>
          <a:noFill/>
        </p:spPr>
        <p:txBody>
          <a:bodyPr wrap="square" anchor="b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BC83B6D-1A39-86B4-9044-0732097EAC21}"/>
              </a:ext>
            </a:extLst>
          </p:cNvPr>
          <p:cNvSpPr txBox="1"/>
          <p:nvPr/>
        </p:nvSpPr>
        <p:spPr>
          <a:xfrm>
            <a:off x="4953776" y="2208852"/>
            <a:ext cx="2490899" cy="430887"/>
          </a:xfrm>
          <a:prstGeom prst="rect">
            <a:avLst/>
          </a:prstGeom>
          <a:noFill/>
        </p:spPr>
        <p:txBody>
          <a:bodyPr wrap="square" anchor="b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0D0E133-DAE0-5BB6-725B-D4624BE72D20}"/>
              </a:ext>
            </a:extLst>
          </p:cNvPr>
          <p:cNvSpPr txBox="1"/>
          <p:nvPr/>
        </p:nvSpPr>
        <p:spPr>
          <a:xfrm>
            <a:off x="7920133" y="2208852"/>
            <a:ext cx="2490899" cy="430887"/>
          </a:xfrm>
          <a:prstGeom prst="rect">
            <a:avLst/>
          </a:prstGeom>
          <a:noFill/>
        </p:spPr>
        <p:txBody>
          <a:bodyPr wrap="square" anchor="b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CA7845C-CCA6-596D-8E5A-4988E7CDA734}"/>
              </a:ext>
            </a:extLst>
          </p:cNvPr>
          <p:cNvSpPr txBox="1"/>
          <p:nvPr/>
        </p:nvSpPr>
        <p:spPr>
          <a:xfrm>
            <a:off x="1987419" y="4662343"/>
            <a:ext cx="2490899" cy="43088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7E80D1B-90A2-C533-C123-25618700FA7C}"/>
              </a:ext>
            </a:extLst>
          </p:cNvPr>
          <p:cNvSpPr txBox="1"/>
          <p:nvPr/>
        </p:nvSpPr>
        <p:spPr>
          <a:xfrm>
            <a:off x="4953776" y="4662343"/>
            <a:ext cx="2490899" cy="43088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70EB83D-84E8-8E51-DB89-AF0E3BDBB780}"/>
              </a:ext>
            </a:extLst>
          </p:cNvPr>
          <p:cNvSpPr txBox="1"/>
          <p:nvPr/>
        </p:nvSpPr>
        <p:spPr>
          <a:xfrm>
            <a:off x="7920133" y="4662343"/>
            <a:ext cx="2490899" cy="43088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141003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그룹 8"/>
          <p:cNvGrpSpPr/>
          <p:nvPr/>
        </p:nvGrpSpPr>
        <p:grpSpPr>
          <a:xfrm>
            <a:off x="-2074788" y="684375"/>
            <a:ext cx="13139867" cy="523220"/>
            <a:chOff x="-2074788" y="684375"/>
            <a:chExt cx="13139867" cy="523220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3944EEE-2096-B849-8453-57EEE4BEEE98}"/>
                </a:ext>
              </a:extLst>
            </p:cNvPr>
            <p:cNvSpPr txBox="1"/>
            <p:nvPr/>
          </p:nvSpPr>
          <p:spPr>
            <a:xfrm>
              <a:off x="-2074788" y="684375"/>
              <a:ext cx="1090357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ko-KR" sz="28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[</a:t>
              </a:r>
              <a:r>
                <a:rPr kumimoji="1" lang="ko-KR" altLang="en-US" sz="28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Cafe24 Ohsquare" pitchFamily="2" charset="-127"/>
                  <a:ea typeface="Cafe24 Ohsquare" pitchFamily="2" charset="-127"/>
                </a:rPr>
                <a:t>주제 </a:t>
              </a:r>
              <a:r>
                <a:rPr kumimoji="1" lang="en-US" altLang="ko-KR" sz="28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Cafe24 Ohsquare" pitchFamily="2" charset="-127"/>
                  <a:ea typeface="Cafe24 Ohsquare" pitchFamily="2" charset="-127"/>
                </a:rPr>
                <a:t>3</a:t>
              </a:r>
              <a:r>
                <a:rPr kumimoji="1" lang="en-US" altLang="ko-KR" sz="28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] </a:t>
              </a:r>
              <a:r>
                <a:rPr kumimoji="1" lang="ko-KR" altLang="en-US" sz="280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latin typeface="Cafe24 Ohsquare" pitchFamily="2" charset="-127"/>
                  <a:ea typeface="Cafe24 Ohsquare" pitchFamily="2" charset="-127"/>
                </a:rPr>
                <a:t>구체적인</a:t>
              </a:r>
              <a:r>
                <a:rPr kumimoji="1" lang="ko-KR" altLang="en-US" sz="28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 </a:t>
              </a:r>
              <a:r>
                <a:rPr kumimoji="1" lang="en-US" altLang="ko-KR" sz="2800" b="0" i="0" u="none" strike="noStrike" kern="1200" cap="none" spc="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Cafe24 Ohsquare" pitchFamily="2" charset="-127"/>
                  <a:ea typeface="Cafe24 Ohsquare" pitchFamily="2" charset="-127"/>
                  <a:cs typeface="+mn-cs"/>
                </a:rPr>
                <a:t>Job: </a:t>
              </a:r>
              <a:endParaRPr kumimoji="1" lang="ko-KR" altLang="en-US" sz="2800" b="0" i="0" u="none" strike="noStrike" kern="1200" cap="none" spc="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Cafe24 Ohsquare" pitchFamily="2" charset="-127"/>
                <a:ea typeface="Cafe24 Ohsquare" pitchFamily="2" charset="-127"/>
                <a:cs typeface="+mn-cs"/>
              </a:endParaRPr>
            </a:p>
          </p:txBody>
        </p:sp>
        <p:cxnSp>
          <p:nvCxnSpPr>
            <p:cNvPr id="8" name="직선 연결선[R] 2">
              <a:extLst>
                <a:ext uri="{FF2B5EF4-FFF2-40B4-BE49-F238E27FC236}">
                  <a16:creationId xmlns:a16="http://schemas.microsoft.com/office/drawing/2014/main" id="{4C30600D-E50E-C445-ACE8-6091E3FA3510}"/>
                </a:ext>
              </a:extLst>
            </p:cNvPr>
            <p:cNvCxnSpPr>
              <a:cxnSpLocks/>
            </p:cNvCxnSpPr>
            <p:nvPr/>
          </p:nvCxnSpPr>
          <p:spPr>
            <a:xfrm>
              <a:off x="1634360" y="1207595"/>
              <a:ext cx="9430719" cy="0"/>
            </a:xfrm>
            <a:prstGeom prst="line">
              <a:avLst/>
            </a:prstGeom>
            <a:ln w="50800">
              <a:solidFill>
                <a:srgbClr val="00A189">
                  <a:alpha val="25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D78830EF-CF22-58C1-1983-21811F713377}"/>
              </a:ext>
            </a:extLst>
          </p:cNvPr>
          <p:cNvGrpSpPr/>
          <p:nvPr/>
        </p:nvGrpSpPr>
        <p:grpSpPr>
          <a:xfrm>
            <a:off x="1634360" y="2776429"/>
            <a:ext cx="9354207" cy="1905857"/>
            <a:chOff x="1657421" y="2938859"/>
            <a:chExt cx="9354207" cy="1905857"/>
          </a:xfrm>
        </p:grpSpPr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6AF7472D-18D3-9431-BDC8-DFED7B033F74}"/>
                </a:ext>
              </a:extLst>
            </p:cNvPr>
            <p:cNvSpPr/>
            <p:nvPr/>
          </p:nvSpPr>
          <p:spPr>
            <a:xfrm>
              <a:off x="4054358" y="3653419"/>
              <a:ext cx="4666547" cy="1041601"/>
            </a:xfrm>
            <a:prstGeom prst="rect">
              <a:avLst/>
            </a:prstGeom>
            <a:solidFill>
              <a:schemeClr val="bg1">
                <a:alpha val="20000"/>
              </a:schemeClr>
            </a:solidFill>
            <a:ln w="76200">
              <a:solidFill>
                <a:schemeClr val="bg1"/>
              </a:solidFill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 Medium" panose="02000503000000020004" pitchFamily="2" charset="-127"/>
                  <a:ea typeface="Pretendard Medium" panose="02000503000000020004" pitchFamily="2" charset="-127"/>
                  <a:cs typeface="+mn-cs"/>
                </a:rPr>
                <a:t>해결할 일</a:t>
              </a:r>
              <a:r>
                <a:rPr kumimoji="0" lang="en-US" altLang="ko-KR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 Medium" panose="02000503000000020004" pitchFamily="2" charset="-127"/>
                  <a:ea typeface="Pretendard Medium" panose="02000503000000020004" pitchFamily="2" charset="-127"/>
                  <a:cs typeface="+mn-cs"/>
                </a:rPr>
                <a:t>(Job): </a:t>
              </a:r>
              <a:r>
                <a:rPr kumimoji="0" lang="ko-KR" alt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Pretendard Medium" panose="02000503000000020004" pitchFamily="2" charset="-127"/>
                  <a:ea typeface="Pretendard Medium" panose="02000503000000020004" pitchFamily="2" charset="-127"/>
                  <a:cs typeface="+mn-cs"/>
                </a:rPr>
                <a:t>벽에 구멍을 뚫는다</a:t>
              </a:r>
            </a:p>
          </p:txBody>
        </p:sp>
        <p:sp>
          <p:nvSpPr>
            <p:cNvPr id="31" name="모서리가 둥근 직사각형 30">
              <a:extLst>
                <a:ext uri="{FF2B5EF4-FFF2-40B4-BE49-F238E27FC236}">
                  <a16:creationId xmlns:a16="http://schemas.microsoft.com/office/drawing/2014/main" id="{5812FC67-CC81-3727-8C4A-F5327615EF0E}"/>
                </a:ext>
              </a:extLst>
            </p:cNvPr>
            <p:cNvSpPr/>
            <p:nvPr/>
          </p:nvSpPr>
          <p:spPr>
            <a:xfrm>
              <a:off x="1657421" y="2938859"/>
              <a:ext cx="9354207" cy="1905857"/>
            </a:xfrm>
            <a:prstGeom prst="roundRect">
              <a:avLst>
                <a:gd name="adj" fmla="val 2816"/>
              </a:avLst>
            </a:prstGeom>
            <a:solidFill>
              <a:schemeClr val="bg1"/>
            </a:solidFill>
            <a:ln>
              <a:noFill/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-50" normalizeH="0" baseline="0" noProof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2" name="모서리가 둥근 직사각형 31">
              <a:extLst>
                <a:ext uri="{FF2B5EF4-FFF2-40B4-BE49-F238E27FC236}">
                  <a16:creationId xmlns:a16="http://schemas.microsoft.com/office/drawing/2014/main" id="{BE6E11A0-8E75-445D-E217-79F683ACDB15}"/>
                </a:ext>
              </a:extLst>
            </p:cNvPr>
            <p:cNvSpPr/>
            <p:nvPr/>
          </p:nvSpPr>
          <p:spPr>
            <a:xfrm>
              <a:off x="2010480" y="3180539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A5A5A5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계획하기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3" name="모서리가 둥근 직사각형 32">
              <a:extLst>
                <a:ext uri="{FF2B5EF4-FFF2-40B4-BE49-F238E27FC236}">
                  <a16:creationId xmlns:a16="http://schemas.microsoft.com/office/drawing/2014/main" id="{B61D3BF4-59D0-D262-086E-C0ED53F243BA}"/>
                </a:ext>
              </a:extLst>
            </p:cNvPr>
            <p:cNvSpPr/>
            <p:nvPr/>
          </p:nvSpPr>
          <p:spPr>
            <a:xfrm>
              <a:off x="4976837" y="3180538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113066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준비하기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4" name="모서리가 둥근 직사각형 33">
              <a:extLst>
                <a:ext uri="{FF2B5EF4-FFF2-40B4-BE49-F238E27FC236}">
                  <a16:creationId xmlns:a16="http://schemas.microsoft.com/office/drawing/2014/main" id="{2CF467D6-16D4-13B3-AEE6-259C79ACEB53}"/>
                </a:ext>
              </a:extLst>
            </p:cNvPr>
            <p:cNvSpPr/>
            <p:nvPr/>
          </p:nvSpPr>
          <p:spPr>
            <a:xfrm>
              <a:off x="8019124" y="3180537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01B198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실행하기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cxnSp>
          <p:nvCxnSpPr>
            <p:cNvPr id="35" name="직선 화살표 연결선 34">
              <a:extLst>
                <a:ext uri="{FF2B5EF4-FFF2-40B4-BE49-F238E27FC236}">
                  <a16:creationId xmlns:a16="http://schemas.microsoft.com/office/drawing/2014/main" id="{91686B9D-CF08-F83E-458C-0E4A61DFE336}"/>
                </a:ext>
              </a:extLst>
            </p:cNvPr>
            <p:cNvCxnSpPr>
              <a:cxnSpLocks/>
            </p:cNvCxnSpPr>
            <p:nvPr/>
          </p:nvCxnSpPr>
          <p:spPr>
            <a:xfrm>
              <a:off x="4653951" y="3439743"/>
              <a:ext cx="221053" cy="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화살표 연결선 35">
              <a:extLst>
                <a:ext uri="{FF2B5EF4-FFF2-40B4-BE49-F238E27FC236}">
                  <a16:creationId xmlns:a16="http://schemas.microsoft.com/office/drawing/2014/main" id="{0B90FB22-20BE-69E8-9CB8-05902FB1163D}"/>
                </a:ext>
              </a:extLst>
            </p:cNvPr>
            <p:cNvCxnSpPr>
              <a:cxnSpLocks/>
            </p:cNvCxnSpPr>
            <p:nvPr/>
          </p:nvCxnSpPr>
          <p:spPr>
            <a:xfrm>
              <a:off x="7641201" y="3439743"/>
              <a:ext cx="221053" cy="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화살표 연결선 36">
              <a:extLst>
                <a:ext uri="{FF2B5EF4-FFF2-40B4-BE49-F238E27FC236}">
                  <a16:creationId xmlns:a16="http://schemas.microsoft.com/office/drawing/2014/main" id="{EE5D4AC2-C42F-860B-6B70-6D0A2360E72A}"/>
                </a:ext>
              </a:extLst>
            </p:cNvPr>
            <p:cNvCxnSpPr>
              <a:cxnSpLocks/>
            </p:cNvCxnSpPr>
            <p:nvPr/>
          </p:nvCxnSpPr>
          <p:spPr>
            <a:xfrm>
              <a:off x="9274448" y="3785937"/>
              <a:ext cx="0" cy="21182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모서리가 둥근 직사각형 37">
              <a:extLst>
                <a:ext uri="{FF2B5EF4-FFF2-40B4-BE49-F238E27FC236}">
                  <a16:creationId xmlns:a16="http://schemas.microsoft.com/office/drawing/2014/main" id="{BE291F2F-AB22-A31C-A506-3C1AE6F839E3}"/>
                </a:ext>
              </a:extLst>
            </p:cNvPr>
            <p:cNvSpPr/>
            <p:nvPr/>
          </p:nvSpPr>
          <p:spPr>
            <a:xfrm>
              <a:off x="2010480" y="4057636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FCAA3D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마무리하기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39" name="모서리가 둥근 직사각형 38">
              <a:extLst>
                <a:ext uri="{FF2B5EF4-FFF2-40B4-BE49-F238E27FC236}">
                  <a16:creationId xmlns:a16="http://schemas.microsoft.com/office/drawing/2014/main" id="{8CFE5FBB-2C32-559F-99EC-A62559854790}"/>
                </a:ext>
              </a:extLst>
            </p:cNvPr>
            <p:cNvSpPr/>
            <p:nvPr/>
          </p:nvSpPr>
          <p:spPr>
            <a:xfrm>
              <a:off x="4976837" y="4057635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7030A0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수정하기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sp>
          <p:nvSpPr>
            <p:cNvPr id="42" name="모서리가 둥근 직사각형 41">
              <a:extLst>
                <a:ext uri="{FF2B5EF4-FFF2-40B4-BE49-F238E27FC236}">
                  <a16:creationId xmlns:a16="http://schemas.microsoft.com/office/drawing/2014/main" id="{A535C452-0B9B-15A8-A2F3-0986A06733FC}"/>
                </a:ext>
              </a:extLst>
            </p:cNvPr>
            <p:cNvSpPr/>
            <p:nvPr/>
          </p:nvSpPr>
          <p:spPr>
            <a:xfrm>
              <a:off x="8019124" y="4057634"/>
              <a:ext cx="2515455" cy="523219"/>
            </a:xfrm>
            <a:prstGeom prst="roundRect">
              <a:avLst>
                <a:gd name="adj" fmla="val 6633"/>
              </a:avLst>
            </a:prstGeom>
            <a:noFill/>
            <a:ln>
              <a:solidFill>
                <a:srgbClr val="F97699"/>
              </a:solidFill>
            </a:ln>
            <a:effectLst>
              <a:outerShdw blurRad="190500" algn="ctr" rotWithShape="0">
                <a:schemeClr val="tx1">
                  <a:alpha val="9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200"/>
                </a:spcAft>
                <a:buClr>
                  <a:srgbClr val="01B198"/>
                </a:buClr>
                <a:buSzTx/>
                <a:buFontTx/>
                <a:buNone/>
                <a:tabLst/>
                <a:defRPr/>
              </a:pPr>
              <a:r>
                <a:rPr kumimoji="1" lang="ko-KR" altLang="en-US" sz="1800" b="1" i="0" u="none" strike="noStrike" kern="1200" cap="none" spc="-50" normalizeH="0" baseline="0" noProof="0" dirty="0">
                  <a:ln w="3175">
                    <a:solidFill>
                      <a:srgbClr val="26096D">
                        <a:alpha val="0"/>
                      </a:srgbClr>
                    </a:solidFill>
                  </a:ln>
                  <a:solidFill>
                    <a:prstClr val="black"/>
                  </a:solidFill>
                  <a:effectLst/>
                  <a:uLnTx/>
                  <a:uFillTx/>
                  <a:latin typeface="Pretendard" panose="02000503000000020004" pitchFamily="2" charset="-127"/>
                  <a:ea typeface="Pretendard" panose="02000503000000020004" pitchFamily="2" charset="-127"/>
                  <a:cs typeface="+mn-cs"/>
                </a:rPr>
                <a:t>확인하기</a:t>
              </a:r>
              <a:endParaRPr kumimoji="1" lang="en-US" altLang="ko-KR" sz="1800" b="1" i="0" u="none" strike="noStrike" kern="1200" cap="none" spc="-50" normalizeH="0" baseline="0" noProof="0" dirty="0">
                <a:ln w="3175">
                  <a:solidFill>
                    <a:srgbClr val="26096D">
                      <a:alpha val="0"/>
                    </a:srgbClr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endParaRPr>
            </a:p>
          </p:txBody>
        </p:sp>
        <p:cxnSp>
          <p:nvCxnSpPr>
            <p:cNvPr id="43" name="직선 화살표 연결선 42">
              <a:extLst>
                <a:ext uri="{FF2B5EF4-FFF2-40B4-BE49-F238E27FC236}">
                  <a16:creationId xmlns:a16="http://schemas.microsoft.com/office/drawing/2014/main" id="{3ECFA3B8-2C7E-0992-BD5A-EF7CCB14A02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641201" y="4317592"/>
              <a:ext cx="229809" cy="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직선 화살표 연결선 45">
              <a:extLst>
                <a:ext uri="{FF2B5EF4-FFF2-40B4-BE49-F238E27FC236}">
                  <a16:creationId xmlns:a16="http://schemas.microsoft.com/office/drawing/2014/main" id="{80798099-2538-5E28-70A5-83BA5C28A5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45195" y="4328226"/>
              <a:ext cx="229809" cy="0"/>
            </a:xfrm>
            <a:prstGeom prst="straightConnector1">
              <a:avLst/>
            </a:prstGeom>
            <a:ln w="28575">
              <a:solidFill>
                <a:srgbClr val="F97699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TextBox 49">
            <a:extLst>
              <a:ext uri="{FF2B5EF4-FFF2-40B4-BE49-F238E27FC236}">
                <a16:creationId xmlns:a16="http://schemas.microsoft.com/office/drawing/2014/main" id="{1D19FE8E-E442-DE7A-EF52-F1417C2B3F72}"/>
              </a:ext>
            </a:extLst>
          </p:cNvPr>
          <p:cNvSpPr txBox="1"/>
          <p:nvPr/>
        </p:nvSpPr>
        <p:spPr>
          <a:xfrm>
            <a:off x="1987419" y="2208852"/>
            <a:ext cx="2490899" cy="430887"/>
          </a:xfrm>
          <a:prstGeom prst="rect">
            <a:avLst/>
          </a:prstGeom>
          <a:noFill/>
        </p:spPr>
        <p:txBody>
          <a:bodyPr wrap="square" anchor="b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BC83B6D-1A39-86B4-9044-0732097EAC21}"/>
              </a:ext>
            </a:extLst>
          </p:cNvPr>
          <p:cNvSpPr txBox="1"/>
          <p:nvPr/>
        </p:nvSpPr>
        <p:spPr>
          <a:xfrm>
            <a:off x="4953776" y="2208852"/>
            <a:ext cx="2490899" cy="430887"/>
          </a:xfrm>
          <a:prstGeom prst="rect">
            <a:avLst/>
          </a:prstGeom>
          <a:noFill/>
        </p:spPr>
        <p:txBody>
          <a:bodyPr wrap="square" anchor="b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0D0E133-DAE0-5BB6-725B-D4624BE72D20}"/>
              </a:ext>
            </a:extLst>
          </p:cNvPr>
          <p:cNvSpPr txBox="1"/>
          <p:nvPr/>
        </p:nvSpPr>
        <p:spPr>
          <a:xfrm>
            <a:off x="7920133" y="2208852"/>
            <a:ext cx="2490899" cy="430887"/>
          </a:xfrm>
          <a:prstGeom prst="rect">
            <a:avLst/>
          </a:prstGeom>
          <a:noFill/>
        </p:spPr>
        <p:txBody>
          <a:bodyPr wrap="square" anchor="b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CA7845C-CCA6-596D-8E5A-4988E7CDA734}"/>
              </a:ext>
            </a:extLst>
          </p:cNvPr>
          <p:cNvSpPr txBox="1"/>
          <p:nvPr/>
        </p:nvSpPr>
        <p:spPr>
          <a:xfrm>
            <a:off x="1987419" y="4662343"/>
            <a:ext cx="2490899" cy="43088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7E80D1B-90A2-C533-C123-25618700FA7C}"/>
              </a:ext>
            </a:extLst>
          </p:cNvPr>
          <p:cNvSpPr txBox="1"/>
          <p:nvPr/>
        </p:nvSpPr>
        <p:spPr>
          <a:xfrm>
            <a:off x="4953776" y="4662343"/>
            <a:ext cx="2490899" cy="43088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70EB83D-84E8-8E51-DB89-AF0E3BDBB780}"/>
              </a:ext>
            </a:extLst>
          </p:cNvPr>
          <p:cNvSpPr txBox="1"/>
          <p:nvPr/>
        </p:nvSpPr>
        <p:spPr>
          <a:xfrm>
            <a:off x="7920133" y="4662343"/>
            <a:ext cx="2490899" cy="43088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altLang="ko-KR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retendard" panose="02000503000000020004" pitchFamily="2" charset="-127"/>
              <a:ea typeface="Pretendard" panose="02000503000000020004" pitchFamily="2" charset="-127"/>
              <a:cs typeface="+mn-cs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1B198"/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ko-KR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retendard" panose="02000503000000020004" pitchFamily="2" charset="-127"/>
                <a:ea typeface="Pretendard" panose="02000503000000020004" pitchFamily="2" charset="-127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341724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192</Words>
  <Application>Microsoft Office PowerPoint</Application>
  <PresentationFormat>와이드스크린</PresentationFormat>
  <Paragraphs>125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8</vt:i4>
      </vt:variant>
    </vt:vector>
  </HeadingPairs>
  <TitlesOfParts>
    <vt:vector size="18" baseType="lpstr">
      <vt:lpstr>Cafe24 Ohsquare</vt:lpstr>
      <vt:lpstr>CAFE24 OHSQUARE AIR</vt:lpstr>
      <vt:lpstr>Pretendard</vt:lpstr>
      <vt:lpstr>Pretendard Medium</vt:lpstr>
      <vt:lpstr>맑은 고딕</vt:lpstr>
      <vt:lpstr>Arial</vt:lpstr>
      <vt:lpstr>Calibri</vt:lpstr>
      <vt:lpstr>Wingdings</vt:lpstr>
      <vt:lpstr>Office 테마</vt:lpstr>
      <vt:lpstr>1_Office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pceo</dc:creator>
  <cp:lastModifiedBy>pceo</cp:lastModifiedBy>
  <cp:revision>1</cp:revision>
  <dcterms:created xsi:type="dcterms:W3CDTF">2024-12-17T04:01:04Z</dcterms:created>
  <dcterms:modified xsi:type="dcterms:W3CDTF">2024-12-17T04:03:30Z</dcterms:modified>
</cp:coreProperties>
</file>