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416" r:id="rId2"/>
    <p:sldId id="417" r:id="rId3"/>
    <p:sldId id="339" r:id="rId4"/>
    <p:sldId id="418" r:id="rId5"/>
    <p:sldId id="419" r:id="rId6"/>
    <p:sldId id="420" r:id="rId7"/>
    <p:sldId id="421" r:id="rId8"/>
    <p:sldId id="422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5" autoAdjust="0"/>
    <p:restoredTop sz="94660"/>
  </p:normalViewPr>
  <p:slideViewPr>
    <p:cSldViewPr snapToGrid="0">
      <p:cViewPr>
        <p:scale>
          <a:sx n="110" d="100"/>
          <a:sy n="110" d="100"/>
        </p:scale>
        <p:origin x="63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6FB7AF3-C74E-9141-8F80-E4AFF2DAF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3000"/>
          </a:blip>
          <a:stretch>
            <a:fillRect/>
          </a:stretch>
        </p:blipFill>
        <p:spPr>
          <a:xfrm>
            <a:off x="2536723" y="4251774"/>
            <a:ext cx="9655276" cy="2606225"/>
          </a:xfrm>
          <a:prstGeom prst="rect">
            <a:avLst/>
          </a:prstGeom>
        </p:spPr>
      </p:pic>
      <p:sp>
        <p:nvSpPr>
          <p:cNvPr id="2" name="모서리가 둥근 직사각형 1">
            <a:extLst>
              <a:ext uri="{FF2B5EF4-FFF2-40B4-BE49-F238E27FC236}">
                <a16:creationId xmlns:a16="http://schemas.microsoft.com/office/drawing/2014/main" id="{F894F66B-9ECC-CB46-B3BE-4D960D189C6E}"/>
              </a:ext>
            </a:extLst>
          </p:cNvPr>
          <p:cNvSpPr/>
          <p:nvPr userDrawn="1"/>
        </p:nvSpPr>
        <p:spPr>
          <a:xfrm>
            <a:off x="358988" y="501446"/>
            <a:ext cx="1192161" cy="1348997"/>
          </a:xfrm>
          <a:prstGeom prst="roundRect">
            <a:avLst>
              <a:gd name="adj" fmla="val 9244"/>
            </a:avLst>
          </a:prstGeom>
          <a:solidFill>
            <a:schemeClr val="accent2"/>
          </a:solidFill>
          <a:ln w="222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ln w="0">
                <a:solidFill>
                  <a:schemeClr val="bg1">
                    <a:alpha val="0"/>
                  </a:schemeClr>
                </a:solidFill>
              </a:ln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28583-5ABD-B64C-AD7A-0EF7B89F2868}"/>
              </a:ext>
            </a:extLst>
          </p:cNvPr>
          <p:cNvSpPr txBox="1"/>
          <p:nvPr userDrawn="1"/>
        </p:nvSpPr>
        <p:spPr>
          <a:xfrm rot="16200000">
            <a:off x="-7425" y="1077596"/>
            <a:ext cx="1074373" cy="140088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kumimoji="1" lang="en-US" altLang="ko-KR" sz="1000" b="1" i="0" dirty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NanumSquare Neo OTF ExtraBold" pitchFamily="2" charset="-127"/>
                <a:ea typeface="NanumSquare Neo OTF ExtraBold" pitchFamily="2" charset="-127"/>
              </a:rPr>
              <a:t>16</a:t>
            </a:r>
            <a:r>
              <a:rPr kumimoji="1" lang="ko-KR" altLang="en-US" sz="1000" b="1" i="0" dirty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NanumSquare Neo OTF ExtraBold" pitchFamily="2" charset="-127"/>
                <a:ea typeface="NanumSquare Neo OTF ExtraBold" pitchFamily="2" charset="-127"/>
              </a:rPr>
              <a:t> </a:t>
            </a:r>
            <a:r>
              <a:rPr kumimoji="1" lang="en-US" altLang="ko-KR" sz="1000" b="1" i="0" dirty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NanumSquare Neo OTF ExtraBold" pitchFamily="2" charset="-127"/>
                <a:ea typeface="NanumSquare Neo OTF ExtraBold" pitchFamily="2" charset="-127"/>
              </a:rPr>
              <a:t>3D</a:t>
            </a:r>
            <a:r>
              <a:rPr kumimoji="1" lang="ko-KR" altLang="en-US" sz="1000" b="1" i="0" dirty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NanumSquare Neo OTF ExtraBold" pitchFamily="2" charset="-127"/>
                <a:ea typeface="NanumSquare Neo OTF ExtraBold" pitchFamily="2" charset="-127"/>
              </a:rPr>
              <a:t> 집중교육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0A7519A0-F0FD-5747-ADF9-58989F739F4D}"/>
              </a:ext>
            </a:extLst>
          </p:cNvPr>
          <p:cNvGrpSpPr/>
          <p:nvPr userDrawn="1"/>
        </p:nvGrpSpPr>
        <p:grpSpPr>
          <a:xfrm>
            <a:off x="358988" y="1928635"/>
            <a:ext cx="1192161" cy="1052634"/>
            <a:chOff x="260555" y="2030997"/>
            <a:chExt cx="1192161" cy="1099107"/>
          </a:xfrm>
        </p:grpSpPr>
        <p:sp>
          <p:nvSpPr>
            <p:cNvPr id="4" name="모서리가 둥근 직사각형 3">
              <a:extLst>
                <a:ext uri="{FF2B5EF4-FFF2-40B4-BE49-F238E27FC236}">
                  <a16:creationId xmlns:a16="http://schemas.microsoft.com/office/drawing/2014/main" id="{5473D674-2E89-024D-80A9-65C1DF49A4E4}"/>
                </a:ext>
              </a:extLst>
            </p:cNvPr>
            <p:cNvSpPr/>
            <p:nvPr userDrawn="1"/>
          </p:nvSpPr>
          <p:spPr>
            <a:xfrm>
              <a:off x="260555" y="2030997"/>
              <a:ext cx="1192161" cy="1099107"/>
            </a:xfrm>
            <a:prstGeom prst="roundRect">
              <a:avLst>
                <a:gd name="adj" fmla="val 9244"/>
              </a:avLst>
            </a:prstGeom>
            <a:solidFill>
              <a:schemeClr val="bg1">
                <a:alpha val="39692"/>
              </a:schemeClr>
            </a:solidFill>
            <a:ln w="222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kumimoji="1" lang="ko-KR" altLang="en-US">
                <a:ln w="0">
                  <a:solidFill>
                    <a:schemeClr val="bg1"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C1A1B80-F9E0-A74E-B896-1857F0856E1D}"/>
                </a:ext>
              </a:extLst>
            </p:cNvPr>
            <p:cNvSpPr txBox="1"/>
            <p:nvPr userDrawn="1"/>
          </p:nvSpPr>
          <p:spPr>
            <a:xfrm rot="16200000">
              <a:off x="-1958" y="2512954"/>
              <a:ext cx="871466" cy="1351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0" algn="ctr" defTabSz="914400" rtl="0" eaLnBrk="1" latinLnBrk="0" hangingPunct="1"/>
              <a:r>
                <a:rPr kumimoji="1" lang="ko-KR" altLang="en-US" sz="1000" b="1" i="0" kern="1200" dirty="0">
                  <a:ln w="0"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2"/>
                  </a:solidFill>
                  <a:latin typeface="NanumSquare Neo OTF ExtraBold" pitchFamily="2" charset="-127"/>
                  <a:ea typeface="NanumSquare Neo OTF ExtraBold" pitchFamily="2" charset="-127"/>
                  <a:cs typeface="+mn-cs"/>
                </a:rPr>
                <a:t>개인 사전과제</a:t>
              </a:r>
            </a:p>
          </p:txBody>
        </p:sp>
      </p:grp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id="{45A735CF-0ED2-0D4B-BEDF-BCB8FDB92858}"/>
              </a:ext>
            </a:extLst>
          </p:cNvPr>
          <p:cNvSpPr/>
          <p:nvPr userDrawn="1"/>
        </p:nvSpPr>
        <p:spPr>
          <a:xfrm>
            <a:off x="703385" y="501446"/>
            <a:ext cx="11102535" cy="5987407"/>
          </a:xfrm>
          <a:prstGeom prst="roundRect">
            <a:avLst>
              <a:gd name="adj" fmla="val 2951"/>
            </a:avLst>
          </a:prstGeom>
          <a:solidFill>
            <a:schemeClr val="bg1"/>
          </a:solidFill>
          <a:ln w="222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>
              <a:ln w="0">
                <a:solidFill>
                  <a:schemeClr val="bg1">
                    <a:alpha val="0"/>
                  </a:schemeClr>
                </a:solidFill>
              </a:ln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90C02D-82EA-6E45-8ED1-AD5283F3164D}"/>
              </a:ext>
            </a:extLst>
          </p:cNvPr>
          <p:cNvSpPr txBox="1"/>
          <p:nvPr userDrawn="1"/>
        </p:nvSpPr>
        <p:spPr>
          <a:xfrm>
            <a:off x="8716132" y="292919"/>
            <a:ext cx="3089788" cy="1253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kumimoji="1" lang="ko-KR" altLang="en-US" sz="750" b="1" i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>
                    <a:alpha val="70000"/>
                  </a:schemeClr>
                </a:solidFill>
                <a:latin typeface="NanumSquare Neo OTF Bold" pitchFamily="2" charset="-127"/>
                <a:ea typeface="NanumSquare Neo OTF Bold" pitchFamily="2" charset="-127"/>
              </a:rPr>
              <a:t>포스텍영재기업인교육원</a:t>
            </a:r>
            <a:r>
              <a:rPr kumimoji="1" lang="ko-KR" altLang="en-US" sz="750" b="1" i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rgbClr val="26096D"/>
                </a:solidFill>
                <a:latin typeface="NanumSquare Neo OTF Bold" pitchFamily="2" charset="-127"/>
                <a:ea typeface="NanumSquare Neo OTF Bold" pitchFamily="2" charset="-127"/>
              </a:rPr>
              <a:t>  </a:t>
            </a:r>
            <a:r>
              <a:rPr kumimoji="1" lang="en-US" altLang="ko-KR" sz="750" b="1" i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alpha val="35000"/>
                  </a:schemeClr>
                </a:solidFill>
                <a:latin typeface="NanumSquare Neo OTF Bold" pitchFamily="2" charset="-127"/>
                <a:ea typeface="NanumSquare Neo OTF Bold" pitchFamily="2" charset="-127"/>
              </a:rPr>
              <a:t>|</a:t>
            </a:r>
            <a:r>
              <a:rPr kumimoji="1" lang="ko-KR" altLang="en-US" sz="750" b="1" i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rgbClr val="26096D"/>
                </a:solidFill>
                <a:latin typeface="NanumSquare Neo OTF Bold" pitchFamily="2" charset="-127"/>
                <a:ea typeface="NanumSquare Neo OTF Bold" pitchFamily="2" charset="-127"/>
              </a:rPr>
              <a:t> </a:t>
            </a:r>
            <a:r>
              <a:rPr kumimoji="1" lang="ko-KR" altLang="en-US" sz="750" b="1" i="0" kern="120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>
                    <a:alpha val="70000"/>
                  </a:schemeClr>
                </a:solidFill>
                <a:latin typeface="NanumSquare Neo OTF Bold" pitchFamily="2" charset="-127"/>
                <a:ea typeface="NanumSquare Neo OTF Bold" pitchFamily="2" charset="-127"/>
                <a:cs typeface="+mn-cs"/>
              </a:rPr>
              <a:t> 한국발명진흥회</a:t>
            </a:r>
            <a:r>
              <a:rPr kumimoji="1" lang="ko-KR" altLang="en-US" sz="750" b="1" i="0" kern="120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rgbClr val="26096D">
                    <a:alpha val="60000"/>
                  </a:srgbClr>
                </a:solidFill>
                <a:latin typeface="NanumSquare Neo OTF Bold" pitchFamily="2" charset="-127"/>
                <a:ea typeface="NanumSquare Neo OTF Bold" pitchFamily="2" charset="-127"/>
                <a:cs typeface="+mn-cs"/>
              </a:rPr>
              <a:t> </a:t>
            </a:r>
            <a:r>
              <a:rPr kumimoji="1" lang="ko-KR" altLang="en-US" sz="750" b="1" i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rgbClr val="26096D"/>
                </a:solidFill>
                <a:latin typeface="NanumSquare Neo OTF Bold" pitchFamily="2" charset="-127"/>
                <a:ea typeface="NanumSquare Neo OTF Bold" pitchFamily="2" charset="-127"/>
              </a:rPr>
              <a:t> </a:t>
            </a:r>
            <a:r>
              <a:rPr kumimoji="1" lang="en-US" altLang="ko-KR" sz="750" b="1" i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alpha val="35000"/>
                  </a:schemeClr>
                </a:solidFill>
                <a:latin typeface="NanumSquare Neo OTF Bold" pitchFamily="2" charset="-127"/>
                <a:ea typeface="NanumSquare Neo OTF Bold" pitchFamily="2" charset="-127"/>
              </a:rPr>
              <a:t>|</a:t>
            </a:r>
            <a:r>
              <a:rPr kumimoji="1" lang="ko-KR" altLang="en-US" sz="750" b="1" i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rgbClr val="26096D"/>
                </a:solidFill>
                <a:latin typeface="NanumSquare Neo OTF Bold" pitchFamily="2" charset="-127"/>
                <a:ea typeface="NanumSquare Neo OTF Bold" pitchFamily="2" charset="-127"/>
              </a:rPr>
              <a:t>  </a:t>
            </a:r>
            <a:r>
              <a:rPr kumimoji="1" lang="ko-KR" altLang="en-US" sz="750" b="1" i="0" kern="120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2">
                    <a:alpha val="70000"/>
                  </a:schemeClr>
                </a:solidFill>
                <a:latin typeface="NanumSquare Neo OTF Bold" pitchFamily="2" charset="-127"/>
                <a:ea typeface="NanumSquare Neo OTF Bold" pitchFamily="2" charset="-127"/>
                <a:cs typeface="+mn-cs"/>
              </a:rPr>
              <a:t>특허청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235A0C7-059D-4345-ADD7-622FCC688D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8000"/>
          </a:blip>
          <a:srcRect l="5244" t="80760" r="70774"/>
          <a:stretch/>
        </p:blipFill>
        <p:spPr>
          <a:xfrm rot="10800000">
            <a:off x="0" y="-1"/>
            <a:ext cx="2315498" cy="50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5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>
            <a:extLst>
              <a:ext uri="{FF2B5EF4-FFF2-40B4-BE49-F238E27FC236}">
                <a16:creationId xmlns:a16="http://schemas.microsoft.com/office/drawing/2014/main" id="{2DDED987-FCCF-3537-1BAA-318637A341F6}"/>
              </a:ext>
            </a:extLst>
          </p:cNvPr>
          <p:cNvSpPr/>
          <p:nvPr userDrawn="1"/>
        </p:nvSpPr>
        <p:spPr>
          <a:xfrm>
            <a:off x="358988" y="501446"/>
            <a:ext cx="1192161" cy="1348997"/>
          </a:xfrm>
          <a:prstGeom prst="roundRect">
            <a:avLst>
              <a:gd name="adj" fmla="val 9244"/>
            </a:avLst>
          </a:prstGeom>
          <a:solidFill>
            <a:schemeClr val="accent1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5DF94F2-39F7-0297-3091-FE627FCC0682}"/>
              </a:ext>
            </a:extLst>
          </p:cNvPr>
          <p:cNvSpPr txBox="1"/>
          <p:nvPr userDrawn="1"/>
        </p:nvSpPr>
        <p:spPr>
          <a:xfrm rot="16200000">
            <a:off x="-90234" y="1129589"/>
            <a:ext cx="1239992" cy="140088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kumimoji="1" lang="en-US" altLang="ko-KR" sz="1000" b="1" i="0" dirty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NanumSquare Neo OTF ExtraBold" pitchFamily="2" charset="-127"/>
                <a:ea typeface="NanumSquare Neo OTF ExtraBold" pitchFamily="2" charset="-127"/>
              </a:rPr>
              <a:t>15</a:t>
            </a:r>
            <a:r>
              <a:rPr kumimoji="1" lang="ko-KR" altLang="en-US" sz="1000" b="1" i="0" dirty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NanumSquare Neo OTF ExtraBold" pitchFamily="2" charset="-127"/>
                <a:ea typeface="NanumSquare Neo OTF ExtraBold" pitchFamily="2" charset="-127"/>
              </a:rPr>
              <a:t>기 </a:t>
            </a:r>
            <a:r>
              <a:rPr kumimoji="1" lang="en-US" altLang="ko-KR" sz="1000" b="1" i="0" dirty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NanumSquare Neo OTF ExtraBold" pitchFamily="2" charset="-127"/>
                <a:ea typeface="NanumSquare Neo OTF ExtraBold" pitchFamily="2" charset="-127"/>
              </a:rPr>
              <a:t>3D</a:t>
            </a:r>
            <a:r>
              <a:rPr kumimoji="1" lang="ko-KR" altLang="en-US" sz="1000" b="1" i="0" dirty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NanumSquare Neo OTF ExtraBold" pitchFamily="2" charset="-127"/>
                <a:ea typeface="NanumSquare Neo OTF ExtraBold" pitchFamily="2" charset="-127"/>
              </a:rPr>
              <a:t> 집중교육</a:t>
            </a: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04622063-516E-B0B5-A374-3E76F8D93E40}"/>
              </a:ext>
            </a:extLst>
          </p:cNvPr>
          <p:cNvGrpSpPr/>
          <p:nvPr userDrawn="1"/>
        </p:nvGrpSpPr>
        <p:grpSpPr>
          <a:xfrm>
            <a:off x="358988" y="1928635"/>
            <a:ext cx="1192161" cy="1052634"/>
            <a:chOff x="260555" y="2030997"/>
            <a:chExt cx="1192161" cy="1099107"/>
          </a:xfrm>
        </p:grpSpPr>
        <p:sp>
          <p:nvSpPr>
            <p:cNvPr id="16" name="모서리가 둥근 직사각형 15">
              <a:extLst>
                <a:ext uri="{FF2B5EF4-FFF2-40B4-BE49-F238E27FC236}">
                  <a16:creationId xmlns:a16="http://schemas.microsoft.com/office/drawing/2014/main" id="{9F382DBC-BA45-52F2-DE7B-574372985672}"/>
                </a:ext>
              </a:extLst>
            </p:cNvPr>
            <p:cNvSpPr/>
            <p:nvPr userDrawn="1"/>
          </p:nvSpPr>
          <p:spPr>
            <a:xfrm>
              <a:off x="260555" y="2030997"/>
              <a:ext cx="1192161" cy="1099107"/>
            </a:xfrm>
            <a:prstGeom prst="roundRect">
              <a:avLst>
                <a:gd name="adj" fmla="val 9244"/>
              </a:avLst>
            </a:prstGeom>
            <a:solidFill>
              <a:schemeClr val="accent2">
                <a:alpha val="16320"/>
              </a:schemeClr>
            </a:solidFill>
            <a:ln w="222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ko-KR" altLang="en-US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64FC9D5-B53E-1B5B-AB4F-A477A750C1DE}"/>
                </a:ext>
              </a:extLst>
            </p:cNvPr>
            <p:cNvSpPr txBox="1"/>
            <p:nvPr userDrawn="1"/>
          </p:nvSpPr>
          <p:spPr>
            <a:xfrm rot="16200000">
              <a:off x="-1958" y="2512954"/>
              <a:ext cx="871466" cy="1351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0" algn="ctr" defTabSz="914400" rtl="0" eaLnBrk="1" latinLnBrk="0" hangingPunct="1"/>
              <a:r>
                <a:rPr kumimoji="1" lang="ko-KR" altLang="en-US" sz="1000" b="1" i="0" kern="1200">
                  <a:ln w="0"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1"/>
                  </a:solidFill>
                  <a:latin typeface="NanumSquare Neo OTF ExtraBold" pitchFamily="2" charset="-127"/>
                  <a:ea typeface="NanumSquare Neo OTF ExtraBold" pitchFamily="2" charset="-127"/>
                  <a:cs typeface="+mn-cs"/>
                </a:rPr>
                <a:t>프로젝트 출발</a:t>
              </a:r>
            </a:p>
          </p:txBody>
        </p:sp>
      </p:grpSp>
      <p:sp>
        <p:nvSpPr>
          <p:cNvPr id="18" name="모서리가 둥근 직사각형 17">
            <a:extLst>
              <a:ext uri="{FF2B5EF4-FFF2-40B4-BE49-F238E27FC236}">
                <a16:creationId xmlns:a16="http://schemas.microsoft.com/office/drawing/2014/main" id="{E01FF65A-024F-9182-510F-208EC06D87B6}"/>
              </a:ext>
            </a:extLst>
          </p:cNvPr>
          <p:cNvSpPr/>
          <p:nvPr userDrawn="1"/>
        </p:nvSpPr>
        <p:spPr>
          <a:xfrm>
            <a:off x="703385" y="501446"/>
            <a:ext cx="11102535" cy="5987407"/>
          </a:xfrm>
          <a:prstGeom prst="roundRect">
            <a:avLst>
              <a:gd name="adj" fmla="val 2951"/>
            </a:avLst>
          </a:prstGeom>
          <a:solidFill>
            <a:schemeClr val="bg1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kumimoji="1"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6FB7AF3-C74E-9141-8F80-E4AFF2DAF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3000"/>
          </a:blip>
          <a:stretch>
            <a:fillRect/>
          </a:stretch>
        </p:blipFill>
        <p:spPr>
          <a:xfrm>
            <a:off x="2536723" y="4251774"/>
            <a:ext cx="9655276" cy="260622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235A0C7-059D-4345-ADD7-622FCC688D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8000"/>
          </a:blip>
          <a:srcRect l="5244" t="80760" r="70774"/>
          <a:stretch/>
        </p:blipFill>
        <p:spPr>
          <a:xfrm rot="10800000">
            <a:off x="0" y="-1"/>
            <a:ext cx="2315498" cy="5014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1F4012-61DA-406F-A992-5B44ED9DFB0F}"/>
              </a:ext>
            </a:extLst>
          </p:cNvPr>
          <p:cNvSpPr txBox="1"/>
          <p:nvPr userDrawn="1"/>
        </p:nvSpPr>
        <p:spPr>
          <a:xfrm>
            <a:off x="8716132" y="292919"/>
            <a:ext cx="3089788" cy="1253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kumimoji="1" lang="ko-KR" altLang="en-US" sz="750" b="1" i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alpha val="48000"/>
                  </a:schemeClr>
                </a:solidFill>
                <a:latin typeface="NanumSquare Neo OTF Bold" pitchFamily="2" charset="-127"/>
                <a:ea typeface="NanumSquare Neo OTF Bold" pitchFamily="2" charset="-127"/>
              </a:rPr>
              <a:t>포스텍영재기업인교육원  </a:t>
            </a:r>
            <a:r>
              <a:rPr kumimoji="1" lang="en-US" altLang="ko-KR" sz="750" b="1" i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alpha val="48000"/>
                  </a:schemeClr>
                </a:solidFill>
                <a:latin typeface="NanumSquare Neo OTF Bold" pitchFamily="2" charset="-127"/>
                <a:ea typeface="NanumSquare Neo OTF Bold" pitchFamily="2" charset="-127"/>
              </a:rPr>
              <a:t>|</a:t>
            </a:r>
            <a:r>
              <a:rPr kumimoji="1" lang="ko-KR" altLang="en-US" sz="750" b="1" i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alpha val="48000"/>
                  </a:schemeClr>
                </a:solidFill>
                <a:latin typeface="NanumSquare Neo OTF Bold" pitchFamily="2" charset="-127"/>
                <a:ea typeface="NanumSquare Neo OTF Bold" pitchFamily="2" charset="-127"/>
              </a:rPr>
              <a:t>  </a:t>
            </a:r>
            <a:r>
              <a:rPr kumimoji="1" lang="ko-KR" altLang="en-US" sz="750" b="1" i="0" kern="120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alpha val="48000"/>
                  </a:schemeClr>
                </a:solidFill>
                <a:latin typeface="NanumSquare Neo OTF Bold" pitchFamily="2" charset="-127"/>
                <a:ea typeface="NanumSquare Neo OTF Bold" pitchFamily="2" charset="-127"/>
                <a:cs typeface="+mn-cs"/>
              </a:rPr>
              <a:t>한국발명진흥회 </a:t>
            </a:r>
            <a:r>
              <a:rPr kumimoji="1" lang="ko-KR" altLang="en-US" sz="750" b="1" i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alpha val="48000"/>
                  </a:schemeClr>
                </a:solidFill>
                <a:latin typeface="NanumSquare Neo OTF Bold" pitchFamily="2" charset="-127"/>
                <a:ea typeface="NanumSquare Neo OTF Bold" pitchFamily="2" charset="-127"/>
              </a:rPr>
              <a:t> </a:t>
            </a:r>
            <a:r>
              <a:rPr kumimoji="1" lang="en-US" altLang="ko-KR" sz="750" b="1" i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alpha val="48000"/>
                  </a:schemeClr>
                </a:solidFill>
                <a:latin typeface="NanumSquare Neo OTF Bold" pitchFamily="2" charset="-127"/>
                <a:ea typeface="NanumSquare Neo OTF Bold" pitchFamily="2" charset="-127"/>
              </a:rPr>
              <a:t>|</a:t>
            </a:r>
            <a:r>
              <a:rPr kumimoji="1" lang="ko-KR" altLang="en-US" sz="750" b="1" i="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alpha val="48000"/>
                  </a:schemeClr>
                </a:solidFill>
                <a:latin typeface="NanumSquare Neo OTF Bold" pitchFamily="2" charset="-127"/>
                <a:ea typeface="NanumSquare Neo OTF Bold" pitchFamily="2" charset="-127"/>
              </a:rPr>
              <a:t>  </a:t>
            </a:r>
            <a:r>
              <a:rPr kumimoji="1" lang="ko-KR" altLang="en-US" sz="750" b="1" i="0" kern="1200">
                <a:ln w="0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alpha val="48000"/>
                  </a:schemeClr>
                </a:solidFill>
                <a:latin typeface="NanumSquare Neo OTF Bold" pitchFamily="2" charset="-127"/>
                <a:ea typeface="NanumSquare Neo OTF Bold" pitchFamily="2" charset="-127"/>
                <a:cs typeface="+mn-cs"/>
              </a:rPr>
              <a:t>특허청</a:t>
            </a:r>
          </a:p>
        </p:txBody>
      </p:sp>
    </p:spTree>
    <p:extLst>
      <p:ext uri="{BB962C8B-B14F-4D97-AF65-F5344CB8AC3E}">
        <p14:creationId xmlns:p14="http://schemas.microsoft.com/office/powerpoint/2010/main" val="4177333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93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2778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ore-K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02">
          <p15:clr>
            <a:srgbClr val="F26B43"/>
          </p15:clr>
        </p15:guide>
        <p15:guide id="2" pos="7378">
          <p15:clr>
            <a:srgbClr val="F26B43"/>
          </p15:clr>
        </p15:guide>
        <p15:guide id="3" orient="horz" pos="300">
          <p15:clr>
            <a:srgbClr val="F26B43"/>
          </p15:clr>
        </p15:guide>
        <p15:guide id="4" orient="horz" pos="40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7431D6C-8F77-7AE2-3DF5-DFC78AD1EA29}"/>
              </a:ext>
            </a:extLst>
          </p:cNvPr>
          <p:cNvSpPr txBox="1"/>
          <p:nvPr/>
        </p:nvSpPr>
        <p:spPr>
          <a:xfrm>
            <a:off x="730373" y="718369"/>
            <a:ext cx="3089788" cy="1253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1" i="0" u="none" strike="noStrike" kern="1200" cap="none" spc="0" normalizeH="0" baseline="0" noProof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NanumSquare Neo OTF Bold" pitchFamily="2" charset="-127"/>
                <a:ea typeface="NanumSquare Neo OTF Bold" pitchFamily="2" charset="-127"/>
                <a:cs typeface="+mn-cs"/>
              </a:rPr>
              <a:t>POSTECH</a:t>
            </a:r>
            <a:r>
              <a:rPr kumimoji="1" lang="ko-KR" altLang="en-US" sz="900" b="1" i="0" u="none" strike="noStrike" kern="1200" cap="none" spc="0" normalizeH="0" baseline="0" noProof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NanumSquare Neo OTF Bold" pitchFamily="2" charset="-127"/>
                <a:ea typeface="NanumSquare Neo OTF Bold" pitchFamily="2" charset="-127"/>
                <a:cs typeface="+mn-cs"/>
              </a:rPr>
              <a:t>영재기업인교육원</a:t>
            </a:r>
            <a:r>
              <a:rPr kumimoji="1" lang="ko-KR" altLang="en-US" sz="900" b="1" i="0" u="none" strike="noStrike" kern="1200" cap="none" spc="0" normalizeH="0" baseline="0" noProof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>
                    <a:alpha val="48000"/>
                  </a:srgbClr>
                </a:solidFill>
                <a:effectLst/>
                <a:uLnTx/>
                <a:uFillTx/>
                <a:latin typeface="NanumSquare Neo OTF Bold" pitchFamily="2" charset="-127"/>
                <a:ea typeface="NanumSquare Neo OTF Bold" pitchFamily="2" charset="-127"/>
                <a:cs typeface="+mn-cs"/>
              </a:rPr>
              <a:t>  </a:t>
            </a:r>
            <a:r>
              <a:rPr kumimoji="1" lang="en-US" altLang="ko-KR" sz="900" b="1" i="0" u="none" strike="noStrike" kern="1200" cap="none" spc="0" normalizeH="0" baseline="0" noProof="0" dirty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00175F"/>
                </a:solidFill>
                <a:effectLst/>
                <a:uLnTx/>
                <a:uFillTx/>
                <a:latin typeface="NanumSquare Neo OTF Bold" pitchFamily="2" charset="-127"/>
                <a:ea typeface="NanumSquare Neo OTF Bold" pitchFamily="2" charset="-127"/>
                <a:cs typeface="+mn-cs"/>
              </a:rPr>
              <a:t>|</a:t>
            </a:r>
            <a:r>
              <a:rPr kumimoji="1" lang="ko-KR" altLang="en-US" sz="900" b="1" i="0" u="none" strike="noStrike" kern="1200" cap="none" spc="0" normalizeH="0" baseline="0" noProof="0" dirty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>
                    <a:alpha val="48000"/>
                  </a:srgbClr>
                </a:solidFill>
                <a:effectLst/>
                <a:uLnTx/>
                <a:uFillTx/>
                <a:latin typeface="NanumSquare Neo OTF Bold" pitchFamily="2" charset="-127"/>
                <a:ea typeface="NanumSquare Neo OTF Bold" pitchFamily="2" charset="-127"/>
                <a:cs typeface="+mn-cs"/>
              </a:rPr>
              <a:t>  </a:t>
            </a:r>
            <a:r>
              <a:rPr kumimoji="1" lang="ko-KR" altLang="en-US" sz="900" b="1" i="0" u="none" strike="noStrike" kern="1200" cap="none" spc="0" normalizeH="0" baseline="0" noProof="0" dirty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NanumSquare Neo OTF Bold" pitchFamily="2" charset="-127"/>
                <a:ea typeface="NanumSquare Neo OTF Bold" pitchFamily="2" charset="-127"/>
                <a:cs typeface="+mn-cs"/>
              </a:rPr>
              <a:t>지식재산처</a:t>
            </a:r>
            <a:r>
              <a:rPr kumimoji="1" lang="ko-KR" altLang="en-US" sz="900" b="1" i="0" u="none" strike="noStrike" kern="1200" cap="none" spc="0" normalizeH="0" baseline="0" noProof="0" dirty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>
                    <a:alpha val="48000"/>
                  </a:srgbClr>
                </a:solidFill>
                <a:effectLst/>
                <a:uLnTx/>
                <a:uFillTx/>
                <a:latin typeface="NanumSquare Neo OTF Bold" pitchFamily="2" charset="-127"/>
                <a:ea typeface="NanumSquare Neo OTF Bold" pitchFamily="2" charset="-127"/>
                <a:cs typeface="+mn-cs"/>
              </a:rPr>
              <a:t> </a:t>
            </a:r>
            <a:r>
              <a:rPr kumimoji="1" lang="ko-KR" altLang="en-US" sz="900" b="1" i="0" u="none" strike="noStrike" kern="1200" cap="none" spc="0" normalizeH="0" baseline="0" noProof="0" dirty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00175F"/>
                </a:solidFill>
                <a:effectLst/>
                <a:uLnTx/>
                <a:uFillTx/>
                <a:latin typeface="NanumSquare Neo OTF Bold" pitchFamily="2" charset="-127"/>
                <a:ea typeface="NanumSquare Neo OTF Bold" pitchFamily="2" charset="-127"/>
                <a:cs typeface="+mn-cs"/>
              </a:rPr>
              <a:t> </a:t>
            </a:r>
            <a:r>
              <a:rPr kumimoji="1" lang="en-US" altLang="ko-KR" sz="900" b="1" i="0" u="none" strike="noStrike" kern="1200" cap="none" spc="0" normalizeH="0" baseline="0" noProof="0" dirty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00175F"/>
                </a:solidFill>
                <a:effectLst/>
                <a:uLnTx/>
                <a:uFillTx/>
                <a:latin typeface="NanumSquare Neo OTF Bold" pitchFamily="2" charset="-127"/>
                <a:ea typeface="NanumSquare Neo OTF Bold" pitchFamily="2" charset="-127"/>
                <a:cs typeface="+mn-cs"/>
              </a:rPr>
              <a:t>|</a:t>
            </a:r>
            <a:r>
              <a:rPr kumimoji="1" lang="ko-KR" altLang="en-US" sz="900" b="1" i="0" u="none" strike="noStrike" kern="1200" cap="none" spc="0" normalizeH="0" baseline="0" noProof="0" dirty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00175F"/>
                </a:solidFill>
                <a:effectLst/>
                <a:uLnTx/>
                <a:uFillTx/>
                <a:latin typeface="NanumSquare Neo OTF Bold" pitchFamily="2" charset="-127"/>
                <a:ea typeface="NanumSquare Neo OTF Bold" pitchFamily="2" charset="-127"/>
                <a:cs typeface="+mn-cs"/>
              </a:rPr>
              <a:t> </a:t>
            </a:r>
            <a:r>
              <a:rPr kumimoji="1" lang="ko-KR" altLang="en-US" sz="900" b="1" i="0" u="none" strike="noStrike" kern="1200" cap="none" spc="0" normalizeH="0" baseline="0" noProof="0" dirty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>
                    <a:alpha val="48000"/>
                  </a:srgbClr>
                </a:solidFill>
                <a:effectLst/>
                <a:uLnTx/>
                <a:uFillTx/>
                <a:latin typeface="NanumSquare Neo OTF Bold" pitchFamily="2" charset="-127"/>
                <a:ea typeface="NanumSquare Neo OTF Bold" pitchFamily="2" charset="-127"/>
                <a:cs typeface="+mn-cs"/>
              </a:rPr>
              <a:t> </a:t>
            </a:r>
            <a:r>
              <a:rPr kumimoji="1" lang="ko-KR" altLang="en-US" sz="900" b="1" i="0" u="none" strike="noStrike" kern="1200" cap="none" spc="0" normalizeH="0" baseline="0" noProof="0" dirty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NanumSquare Neo OTF Bold" pitchFamily="2" charset="-127"/>
                <a:ea typeface="NanumSquare Neo OTF Bold" pitchFamily="2" charset="-127"/>
                <a:cs typeface="+mn-cs"/>
              </a:rPr>
              <a:t>한국발명진흥회</a:t>
            </a:r>
          </a:p>
        </p:txBody>
      </p:sp>
      <p:pic>
        <p:nvPicPr>
          <p:cNvPr id="6" name="그래픽 5">
            <a:extLst>
              <a:ext uri="{FF2B5EF4-FFF2-40B4-BE49-F238E27FC236}">
                <a16:creationId xmlns:a16="http://schemas.microsoft.com/office/drawing/2014/main" id="{2324E84B-DD3E-54FD-D718-4ACB28162F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0373" y="5756103"/>
            <a:ext cx="1254213" cy="3208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1E5866C-1E14-124D-6C71-7694687C86F1}"/>
              </a:ext>
            </a:extLst>
          </p:cNvPr>
          <p:cNvSpPr txBox="1"/>
          <p:nvPr/>
        </p:nvSpPr>
        <p:spPr>
          <a:xfrm>
            <a:off x="730373" y="2782786"/>
            <a:ext cx="7235068" cy="76944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5400" b="1" dirty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NanumSquare Neo OTF Heavy" pitchFamily="2" charset="-127"/>
                <a:ea typeface="NanumSquare Neo OTF Heavy" pitchFamily="2" charset="-127"/>
              </a:rPr>
              <a:t>16</a:t>
            </a:r>
            <a:r>
              <a:rPr kumimoji="1" lang="ko-KR" altLang="en-US" sz="5400" b="1" dirty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NanumSquare Neo OTF Heavy" pitchFamily="2" charset="-127"/>
                <a:ea typeface="NanumSquare Neo OTF Heavy" pitchFamily="2" charset="-127"/>
              </a:rPr>
              <a:t>기 </a:t>
            </a:r>
            <a:r>
              <a:rPr kumimoji="1" lang="en-US" altLang="ko-KR" sz="5400" b="1" dirty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NanumSquare Neo OTF Heavy" pitchFamily="2" charset="-127"/>
                <a:ea typeface="NanumSquare Neo OTF Heavy" pitchFamily="2" charset="-127"/>
              </a:rPr>
              <a:t>3D </a:t>
            </a:r>
            <a:r>
              <a:rPr kumimoji="1" lang="ko-KR" altLang="en-US" sz="5400" b="1" dirty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latin typeface="NanumSquare Neo OTF Heavy" pitchFamily="2" charset="-127"/>
                <a:ea typeface="NanumSquare Neo OTF Heavy" pitchFamily="2" charset="-127"/>
              </a:rPr>
              <a:t>사전과제</a:t>
            </a:r>
            <a:endParaRPr kumimoji="1" lang="en" altLang="ko-KR" sz="5400" b="1" i="0" u="none" strike="noStrike" kern="1200" cap="none" spc="0" normalizeH="0" baseline="0" noProof="0" dirty="0">
              <a:ln w="0">
                <a:solidFill>
                  <a:srgbClr val="FFFFFF">
                    <a:alpha val="0"/>
                  </a:srgbClr>
                </a:solidFill>
              </a:ln>
              <a:solidFill>
                <a:srgbClr val="FFFFFF"/>
              </a:solidFill>
              <a:effectLst/>
              <a:uLnTx/>
              <a:uFillTx/>
              <a:latin typeface="NanumSquare Neo OTF Heavy" pitchFamily="2" charset="-127"/>
              <a:ea typeface="NanumSquare Neo OTF Heavy" pitchFamily="2" charset="-127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31B0C9-C1CA-1650-8747-7833D1F9358D}"/>
              </a:ext>
            </a:extLst>
          </p:cNvPr>
          <p:cNvSpPr txBox="1"/>
          <p:nvPr/>
        </p:nvSpPr>
        <p:spPr>
          <a:xfrm>
            <a:off x="730373" y="1969987"/>
            <a:ext cx="7235068" cy="373588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500" b="0" i="0" u="none" strike="noStrike" kern="1200" cap="none" spc="0" normalizeH="0" baseline="0" noProof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NanumSquare Neo OTF Regular" pitchFamily="2" charset="-127"/>
                <a:ea typeface="NanumSquare Neo OTF Regular" pitchFamily="2" charset="-127"/>
                <a:cs typeface="+mn-cs"/>
              </a:rPr>
              <a:t>POSTECH </a:t>
            </a:r>
            <a:r>
              <a:rPr kumimoji="1" lang="ko-KR" altLang="en-US" sz="2500" b="0" i="0" u="none" strike="noStrike" kern="1200" cap="none" spc="0" normalizeH="0" baseline="0" noProof="0">
                <a:ln w="0">
                  <a:solidFill>
                    <a:srgbClr val="FFFFFF">
                      <a:alpha val="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NanumSquare Neo OTF Regular" pitchFamily="2" charset="-127"/>
                <a:ea typeface="NanumSquare Neo OTF Regular" pitchFamily="2" charset="-127"/>
                <a:cs typeface="+mn-cs"/>
              </a:rPr>
              <a:t>영재기업인교육원</a:t>
            </a:r>
            <a:endParaRPr kumimoji="1" lang="en" altLang="ko-KR" sz="2500" b="0" i="0" u="none" strike="noStrike" kern="1200" cap="none" spc="0" normalizeH="0" baseline="0" noProof="0">
              <a:ln w="0">
                <a:solidFill>
                  <a:srgbClr val="FFFFFF">
                    <a:alpha val="0"/>
                  </a:srgbClr>
                </a:solidFill>
              </a:ln>
              <a:solidFill>
                <a:srgbClr val="FFFFFF"/>
              </a:solidFill>
              <a:effectLst/>
              <a:uLnTx/>
              <a:uFillTx/>
              <a:latin typeface="NanumSquare Neo OTF Regular" pitchFamily="2" charset="-127"/>
              <a:ea typeface="NanumSquare Neo OTF Regular" pitchFamily="2" charset="-127"/>
              <a:cs typeface="+mn-cs"/>
            </a:endParaRPr>
          </a:p>
        </p:txBody>
      </p:sp>
      <p:cxnSp>
        <p:nvCxnSpPr>
          <p:cNvPr id="9" name="직선 연결선[R] 8">
            <a:extLst>
              <a:ext uri="{FF2B5EF4-FFF2-40B4-BE49-F238E27FC236}">
                <a16:creationId xmlns:a16="http://schemas.microsoft.com/office/drawing/2014/main" id="{8D232BC1-80DA-02B4-CB8C-5A2DCFCA479D}"/>
              </a:ext>
            </a:extLst>
          </p:cNvPr>
          <p:cNvCxnSpPr>
            <a:cxnSpLocks/>
          </p:cNvCxnSpPr>
          <p:nvPr/>
        </p:nvCxnSpPr>
        <p:spPr>
          <a:xfrm>
            <a:off x="730373" y="2580639"/>
            <a:ext cx="4112561" cy="0"/>
          </a:xfrm>
          <a:prstGeom prst="line">
            <a:avLst/>
          </a:prstGeom>
          <a:ln w="31750">
            <a:solidFill>
              <a:srgbClr val="FFD6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0867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C79E816B-F86F-C342-A2BA-369DB4311A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3000"/>
          </a:blip>
          <a:stretch>
            <a:fillRect/>
          </a:stretch>
        </p:blipFill>
        <p:spPr>
          <a:xfrm>
            <a:off x="4897559" y="4889030"/>
            <a:ext cx="7294439" cy="196897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6BA070AF-5E4C-FD40-847E-153AFA6EF1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8000"/>
          </a:blip>
          <a:srcRect l="5244" t="80760" r="70774"/>
          <a:stretch/>
        </p:blipFill>
        <p:spPr>
          <a:xfrm rot="10800000">
            <a:off x="0" y="0"/>
            <a:ext cx="2315498" cy="5014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5CB3172-283C-4517-BBC2-5B3AB5C6C056}"/>
              </a:ext>
            </a:extLst>
          </p:cNvPr>
          <p:cNvSpPr txBox="1"/>
          <p:nvPr/>
        </p:nvSpPr>
        <p:spPr>
          <a:xfrm>
            <a:off x="1653728" y="2682171"/>
            <a:ext cx="88845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40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팀별로 </a:t>
            </a:r>
            <a:r>
              <a:rPr kumimoji="1" lang="ko-KR" altLang="en-US" sz="4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  <a:t>선정한 </a:t>
            </a:r>
            <a:r>
              <a:rPr kumimoji="1" lang="en-US" altLang="ko-KR" sz="4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  <a:t>3</a:t>
            </a:r>
            <a:r>
              <a:rPr kumimoji="1" lang="ko-KR" altLang="en-US" sz="4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  <a:t>가지 주제에 대해</a:t>
            </a:r>
            <a:br>
              <a:rPr kumimoji="1" lang="en-US" altLang="ko-KR" sz="4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</a:br>
            <a:r>
              <a:rPr kumimoji="1" lang="ko-KR" altLang="en-US" sz="4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  <a:t>포괄적인</a:t>
            </a:r>
            <a:r>
              <a:rPr kumimoji="1" lang="en-US" altLang="ko-KR" sz="4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  <a:t> + </a:t>
            </a:r>
            <a:r>
              <a:rPr kumimoji="1" lang="ko-KR" altLang="en-US" sz="4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  <a:t>구체적인 </a:t>
            </a:r>
            <a:r>
              <a:rPr kumimoji="1" lang="en-US" altLang="ko-KR" sz="4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  <a:t>JOB</a:t>
            </a:r>
            <a:r>
              <a:rPr kumimoji="1" lang="ko-KR" altLang="en-US" sz="4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  <a:t>을 선정하고 각각의 </a:t>
            </a:r>
            <a:r>
              <a:rPr kumimoji="1" lang="en-US" altLang="ko-KR" sz="4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  <a:t>JOB MAP</a:t>
            </a:r>
            <a:r>
              <a:rPr kumimoji="1" lang="ko-KR" altLang="en-US" sz="4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  <a:t>을 </a:t>
            </a:r>
            <a:r>
              <a:rPr kumimoji="1" lang="ko-KR" altLang="en-US" sz="4000" dirty="0" err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  <a:t>그리시오</a:t>
            </a:r>
            <a:r>
              <a:rPr kumimoji="1" lang="en-US" altLang="ko-KR" sz="4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  <a:t>.</a:t>
            </a:r>
            <a:r>
              <a:rPr kumimoji="1" lang="ko-KR" altLang="en-US" sz="4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latin typeface="Cafe24 Ohsquare" pitchFamily="2" charset="-127"/>
                <a:ea typeface="Cafe24 Ohsquare" pitchFamily="2" charset="-127"/>
              </a:rPr>
              <a:t> </a:t>
            </a:r>
            <a:endParaRPr kumimoji="1" lang="en" altLang="ko-KR" sz="40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cxnSp>
        <p:nvCxnSpPr>
          <p:cNvPr id="13" name="직선 연결선[R] 7">
            <a:extLst>
              <a:ext uri="{FF2B5EF4-FFF2-40B4-BE49-F238E27FC236}">
                <a16:creationId xmlns:a16="http://schemas.microsoft.com/office/drawing/2014/main" id="{CB9DB4E8-B7A2-4D04-9C13-01D3F8CFDEBC}"/>
              </a:ext>
            </a:extLst>
          </p:cNvPr>
          <p:cNvCxnSpPr>
            <a:cxnSpLocks/>
          </p:cNvCxnSpPr>
          <p:nvPr/>
        </p:nvCxnSpPr>
        <p:spPr>
          <a:xfrm>
            <a:off x="3414953" y="1985817"/>
            <a:ext cx="5639605" cy="0"/>
          </a:xfrm>
          <a:prstGeom prst="line">
            <a:avLst/>
          </a:prstGeom>
          <a:ln w="12700">
            <a:solidFill>
              <a:srgbClr val="113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1B459085-CBF2-4420-AC17-8AE754A639D6}"/>
              </a:ext>
            </a:extLst>
          </p:cNvPr>
          <p:cNvSpPr txBox="1"/>
          <p:nvPr/>
        </p:nvSpPr>
        <p:spPr>
          <a:xfrm>
            <a:off x="3801060" y="2042498"/>
            <a:ext cx="4589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16</a:t>
            </a:r>
            <a:r>
              <a:rPr kumimoji="1" lang="ko-KR" altLang="en-US" sz="20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기 </a:t>
            </a:r>
            <a:r>
              <a:rPr kumimoji="1" lang="en-US" altLang="ko-KR" sz="2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latin typeface="Cafe24 Ohsquare" pitchFamily="2" charset="-127"/>
                <a:ea typeface="Cafe24 Ohsquare" pitchFamily="2" charset="-127"/>
              </a:rPr>
              <a:t>3</a:t>
            </a:r>
            <a:r>
              <a:rPr kumimoji="1" lang="en-US" altLang="ko-KR" sz="20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D </a:t>
            </a:r>
            <a:r>
              <a:rPr kumimoji="1" lang="ko-KR" altLang="en-US" sz="2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latin typeface="Cafe24 Ohsquare" pitchFamily="2" charset="-127"/>
                <a:ea typeface="Cafe24 Ohsquare" pitchFamily="2" charset="-127"/>
              </a:rPr>
              <a:t>개인 사전과제</a:t>
            </a:r>
            <a:endParaRPr kumimoji="1" lang="en" altLang="ko-KR" sz="20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2E9CF34-F327-4C85-96AB-70E5DE23E0A0}"/>
              </a:ext>
            </a:extLst>
          </p:cNvPr>
          <p:cNvSpPr txBox="1"/>
          <p:nvPr/>
        </p:nvSpPr>
        <p:spPr>
          <a:xfrm>
            <a:off x="2999015" y="1819815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“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ED0A89-4D7D-4A10-8873-2D1E267C1085}"/>
              </a:ext>
            </a:extLst>
          </p:cNvPr>
          <p:cNvSpPr txBox="1"/>
          <p:nvPr/>
        </p:nvSpPr>
        <p:spPr>
          <a:xfrm>
            <a:off x="8738947" y="2384741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”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cxnSp>
        <p:nvCxnSpPr>
          <p:cNvPr id="17" name="직선 연결선[R] 6">
            <a:extLst>
              <a:ext uri="{FF2B5EF4-FFF2-40B4-BE49-F238E27FC236}">
                <a16:creationId xmlns:a16="http://schemas.microsoft.com/office/drawing/2014/main" id="{264E3479-350E-4EA5-A1C2-E7FFEFA3F4EE}"/>
              </a:ext>
            </a:extLst>
          </p:cNvPr>
          <p:cNvCxnSpPr>
            <a:cxnSpLocks/>
          </p:cNvCxnSpPr>
          <p:nvPr/>
        </p:nvCxnSpPr>
        <p:spPr>
          <a:xfrm>
            <a:off x="3138787" y="2478798"/>
            <a:ext cx="5642823" cy="0"/>
          </a:xfrm>
          <a:prstGeom prst="line">
            <a:avLst/>
          </a:prstGeom>
          <a:ln w="12700">
            <a:solidFill>
              <a:srgbClr val="113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7949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[R] 2">
            <a:extLst>
              <a:ext uri="{FF2B5EF4-FFF2-40B4-BE49-F238E27FC236}">
                <a16:creationId xmlns:a16="http://schemas.microsoft.com/office/drawing/2014/main" id="{3D892651-1960-0C91-956D-AD3A86588E03}"/>
              </a:ext>
            </a:extLst>
          </p:cNvPr>
          <p:cNvCxnSpPr>
            <a:cxnSpLocks/>
          </p:cNvCxnSpPr>
          <p:nvPr/>
        </p:nvCxnSpPr>
        <p:spPr>
          <a:xfrm>
            <a:off x="5034762" y="1355012"/>
            <a:ext cx="5636321" cy="0"/>
          </a:xfrm>
          <a:prstGeom prst="line">
            <a:avLst/>
          </a:prstGeom>
          <a:ln w="50800">
            <a:solidFill>
              <a:schemeClr val="accent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오른쪽 화살표[R] 7">
            <a:extLst>
              <a:ext uri="{FF2B5EF4-FFF2-40B4-BE49-F238E27FC236}">
                <a16:creationId xmlns:a16="http://schemas.microsoft.com/office/drawing/2014/main" id="{9AC51078-1D14-912A-0123-FF015E997AFD}"/>
              </a:ext>
            </a:extLst>
          </p:cNvPr>
          <p:cNvSpPr/>
          <p:nvPr/>
        </p:nvSpPr>
        <p:spPr>
          <a:xfrm>
            <a:off x="1388788" y="2507029"/>
            <a:ext cx="8383267" cy="446886"/>
          </a:xfrm>
          <a:prstGeom prst="rightArrow">
            <a:avLst>
              <a:gd name="adj1" fmla="val 82088"/>
              <a:gd name="adj2" fmla="val 35714"/>
            </a:avLst>
          </a:prstGeom>
          <a:gradFill flip="none" rotWithShape="1">
            <a:gsLst>
              <a:gs pos="0">
                <a:schemeClr val="accent1">
                  <a:alpha val="0"/>
                </a:schemeClr>
              </a:gs>
              <a:gs pos="100000">
                <a:schemeClr val="accent4">
                  <a:alpha val="24075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3B7E3D15-8634-42B9-EFAF-D43CC27C4A56}"/>
              </a:ext>
            </a:extLst>
          </p:cNvPr>
          <p:cNvSpPr/>
          <p:nvPr/>
        </p:nvSpPr>
        <p:spPr>
          <a:xfrm>
            <a:off x="1281135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4B1394A9-262F-3B80-E1C2-560ED231F417}"/>
              </a:ext>
            </a:extLst>
          </p:cNvPr>
          <p:cNvSpPr/>
          <p:nvPr/>
        </p:nvSpPr>
        <p:spPr>
          <a:xfrm>
            <a:off x="2983444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0FC1EF45-A54C-4835-1BF6-AA1D26C824D6}"/>
              </a:ext>
            </a:extLst>
          </p:cNvPr>
          <p:cNvSpPr/>
          <p:nvPr/>
        </p:nvSpPr>
        <p:spPr>
          <a:xfrm>
            <a:off x="4685752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gradFill flip="none" rotWithShape="1">
              <a:gsLst>
                <a:gs pos="0">
                  <a:schemeClr val="accent1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130A8E69-7627-1C26-096C-C398A8519245}"/>
              </a:ext>
            </a:extLst>
          </p:cNvPr>
          <p:cNvSpPr/>
          <p:nvPr/>
        </p:nvSpPr>
        <p:spPr>
          <a:xfrm>
            <a:off x="6388062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757EF64D-EF1E-E8E7-A25E-05DD38AAEDF4}"/>
              </a:ext>
            </a:extLst>
          </p:cNvPr>
          <p:cNvSpPr/>
          <p:nvPr/>
        </p:nvSpPr>
        <p:spPr>
          <a:xfrm>
            <a:off x="8090371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56C9FF89-8991-4EF9-4053-54DDD13DEB4E}"/>
              </a:ext>
            </a:extLst>
          </p:cNvPr>
          <p:cNvSpPr/>
          <p:nvPr/>
        </p:nvSpPr>
        <p:spPr>
          <a:xfrm>
            <a:off x="9792680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718B445-2616-7978-BBA8-AD39339227C7}"/>
              </a:ext>
            </a:extLst>
          </p:cNvPr>
          <p:cNvSpPr txBox="1"/>
          <p:nvPr/>
        </p:nvSpPr>
        <p:spPr>
          <a:xfrm>
            <a:off x="1539418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계획하기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93D9FE-38E5-924F-EC2C-7969D2B6BD39}"/>
              </a:ext>
            </a:extLst>
          </p:cNvPr>
          <p:cNvSpPr txBox="1"/>
          <p:nvPr/>
        </p:nvSpPr>
        <p:spPr>
          <a:xfrm>
            <a:off x="3241727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준비하기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F8ADAA-82E3-E8D1-B4CE-835F94BE1735}"/>
              </a:ext>
            </a:extLst>
          </p:cNvPr>
          <p:cNvSpPr txBox="1"/>
          <p:nvPr/>
        </p:nvSpPr>
        <p:spPr>
          <a:xfrm>
            <a:off x="4944036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실행하기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018655F-A1EA-A206-5044-903A6B5E83D5}"/>
              </a:ext>
            </a:extLst>
          </p:cNvPr>
          <p:cNvSpPr txBox="1"/>
          <p:nvPr/>
        </p:nvSpPr>
        <p:spPr>
          <a:xfrm>
            <a:off x="6646345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확인하기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05344A-887C-042B-17ED-39A2D5041577}"/>
              </a:ext>
            </a:extLst>
          </p:cNvPr>
          <p:cNvSpPr txBox="1"/>
          <p:nvPr/>
        </p:nvSpPr>
        <p:spPr>
          <a:xfrm>
            <a:off x="8348654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수정하기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108BF6-C69C-4FF2-BE7A-9CD301616C6E}"/>
              </a:ext>
            </a:extLst>
          </p:cNvPr>
          <p:cNvSpPr txBox="1"/>
          <p:nvPr/>
        </p:nvSpPr>
        <p:spPr>
          <a:xfrm>
            <a:off x="10050963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마무리하기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04EA8E2B-C5D3-F35F-90DC-737A3CFFCD3A}"/>
              </a:ext>
            </a:extLst>
          </p:cNvPr>
          <p:cNvGrpSpPr/>
          <p:nvPr/>
        </p:nvGrpSpPr>
        <p:grpSpPr>
          <a:xfrm>
            <a:off x="1905988" y="2401553"/>
            <a:ext cx="8730240" cy="276886"/>
            <a:chOff x="1905988" y="2737173"/>
            <a:chExt cx="8730240" cy="276886"/>
          </a:xfrm>
          <a:gradFill>
            <a:gsLst>
              <a:gs pos="0">
                <a:schemeClr val="accent1"/>
              </a:gs>
              <a:gs pos="100000">
                <a:schemeClr val="accent4"/>
              </a:gs>
            </a:gsLst>
            <a:lin ang="0" scaled="1"/>
          </a:gradFill>
        </p:grpSpPr>
        <p:sp>
          <p:nvSpPr>
            <p:cNvPr id="36" name="그래픽 47">
              <a:extLst>
                <a:ext uri="{FF2B5EF4-FFF2-40B4-BE49-F238E27FC236}">
                  <a16:creationId xmlns:a16="http://schemas.microsoft.com/office/drawing/2014/main" id="{A168B50B-64CF-4EA4-0FD0-03B79658DED0}"/>
                </a:ext>
              </a:extLst>
            </p:cNvPr>
            <p:cNvSpPr/>
            <p:nvPr/>
          </p:nvSpPr>
          <p:spPr>
            <a:xfrm>
              <a:off x="8673096" y="2737173"/>
              <a:ext cx="264648" cy="276886"/>
            </a:xfrm>
            <a:custGeom>
              <a:avLst/>
              <a:gdLst>
                <a:gd name="connsiteX0" fmla="*/ 164201 w 313886"/>
                <a:gd name="connsiteY0" fmla="*/ 191676 h 328402"/>
                <a:gd name="connsiteX1" fmla="*/ 117688 w 313886"/>
                <a:gd name="connsiteY1" fmla="*/ 238190 h 328402"/>
                <a:gd name="connsiteX2" fmla="*/ 122774 w 313886"/>
                <a:gd name="connsiteY2" fmla="*/ 251715 h 328402"/>
                <a:gd name="connsiteX3" fmla="*/ 124295 w 313886"/>
                <a:gd name="connsiteY3" fmla="*/ 266255 h 328402"/>
                <a:gd name="connsiteX4" fmla="*/ 106044 w 313886"/>
                <a:gd name="connsiteY4" fmla="*/ 310146 h 328402"/>
                <a:gd name="connsiteX5" fmla="*/ 62165 w 313886"/>
                <a:gd name="connsiteY5" fmla="*/ 328402 h 328402"/>
                <a:gd name="connsiteX6" fmla="*/ 18268 w 313886"/>
                <a:gd name="connsiteY6" fmla="*/ 310151 h 328402"/>
                <a:gd name="connsiteX7" fmla="*/ 0 w 313886"/>
                <a:gd name="connsiteY7" fmla="*/ 266272 h 328402"/>
                <a:gd name="connsiteX8" fmla="*/ 18256 w 313886"/>
                <a:gd name="connsiteY8" fmla="*/ 222375 h 328402"/>
                <a:gd name="connsiteX9" fmla="*/ 62148 w 313886"/>
                <a:gd name="connsiteY9" fmla="*/ 204107 h 328402"/>
                <a:gd name="connsiteX10" fmla="*/ 76687 w 313886"/>
                <a:gd name="connsiteY10" fmla="*/ 205628 h 328402"/>
                <a:gd name="connsiteX11" fmla="*/ 90212 w 313886"/>
                <a:gd name="connsiteY11" fmla="*/ 210715 h 328402"/>
                <a:gd name="connsiteX12" fmla="*/ 136725 w 313886"/>
                <a:gd name="connsiteY12" fmla="*/ 164201 h 328402"/>
                <a:gd name="connsiteX13" fmla="*/ 90212 w 313886"/>
                <a:gd name="connsiteY13" fmla="*/ 117688 h 328402"/>
                <a:gd name="connsiteX14" fmla="*/ 76687 w 313886"/>
                <a:gd name="connsiteY14" fmla="*/ 122774 h 328402"/>
                <a:gd name="connsiteX15" fmla="*/ 62148 w 313886"/>
                <a:gd name="connsiteY15" fmla="*/ 124295 h 328402"/>
                <a:gd name="connsiteX16" fmla="*/ 18256 w 313886"/>
                <a:gd name="connsiteY16" fmla="*/ 106044 h 328402"/>
                <a:gd name="connsiteX17" fmla="*/ 0 w 313886"/>
                <a:gd name="connsiteY17" fmla="*/ 62165 h 328402"/>
                <a:gd name="connsiteX18" fmla="*/ 18251 w 313886"/>
                <a:gd name="connsiteY18" fmla="*/ 18268 h 328402"/>
                <a:gd name="connsiteX19" fmla="*/ 62130 w 313886"/>
                <a:gd name="connsiteY19" fmla="*/ 0 h 328402"/>
                <a:gd name="connsiteX20" fmla="*/ 106027 w 313886"/>
                <a:gd name="connsiteY20" fmla="*/ 18256 h 328402"/>
                <a:gd name="connsiteX21" fmla="*/ 124295 w 313886"/>
                <a:gd name="connsiteY21" fmla="*/ 62148 h 328402"/>
                <a:gd name="connsiteX22" fmla="*/ 122774 w 313886"/>
                <a:gd name="connsiteY22" fmla="*/ 76687 h 328402"/>
                <a:gd name="connsiteX23" fmla="*/ 117688 w 313886"/>
                <a:gd name="connsiteY23" fmla="*/ 90212 h 328402"/>
                <a:gd name="connsiteX24" fmla="*/ 307861 w 313886"/>
                <a:gd name="connsiteY24" fmla="*/ 280385 h 328402"/>
                <a:gd name="connsiteX25" fmla="*/ 312048 w 313886"/>
                <a:gd name="connsiteY25" fmla="*/ 301548 h 328402"/>
                <a:gd name="connsiteX26" fmla="*/ 293791 w 313886"/>
                <a:gd name="connsiteY26" fmla="*/ 313356 h 328402"/>
                <a:gd name="connsiteX27" fmla="*/ 286425 w 313886"/>
                <a:gd name="connsiteY27" fmla="*/ 311832 h 328402"/>
                <a:gd name="connsiteX28" fmla="*/ 280124 w 313886"/>
                <a:gd name="connsiteY28" fmla="*/ 307599 h 328402"/>
                <a:gd name="connsiteX29" fmla="*/ 164201 w 313886"/>
                <a:gd name="connsiteY29" fmla="*/ 191676 h 328402"/>
                <a:gd name="connsiteX30" fmla="*/ 211302 w 313886"/>
                <a:gd name="connsiteY30" fmla="*/ 144575 h 328402"/>
                <a:gd name="connsiteX31" fmla="*/ 183827 w 313886"/>
                <a:gd name="connsiteY31" fmla="*/ 117100 h 328402"/>
                <a:gd name="connsiteX32" fmla="*/ 280124 w 313886"/>
                <a:gd name="connsiteY32" fmla="*/ 20803 h 328402"/>
                <a:gd name="connsiteX33" fmla="*/ 286477 w 313886"/>
                <a:gd name="connsiteY33" fmla="*/ 16570 h 328402"/>
                <a:gd name="connsiteX34" fmla="*/ 293861 w 313886"/>
                <a:gd name="connsiteY34" fmla="*/ 15046 h 328402"/>
                <a:gd name="connsiteX35" fmla="*/ 311933 w 313886"/>
                <a:gd name="connsiteY35" fmla="*/ 26985 h 328402"/>
                <a:gd name="connsiteX36" fmla="*/ 307599 w 313886"/>
                <a:gd name="connsiteY36" fmla="*/ 48279 h 328402"/>
                <a:gd name="connsiteX37" fmla="*/ 211302 w 313886"/>
                <a:gd name="connsiteY37" fmla="*/ 144575 h 328402"/>
                <a:gd name="connsiteX38" fmla="*/ 62148 w 313886"/>
                <a:gd name="connsiteY38" fmla="*/ 98782 h 328402"/>
                <a:gd name="connsiteX39" fmla="*/ 88021 w 313886"/>
                <a:gd name="connsiteY39" fmla="*/ 88021 h 328402"/>
                <a:gd name="connsiteX40" fmla="*/ 98782 w 313886"/>
                <a:gd name="connsiteY40" fmla="*/ 62148 h 328402"/>
                <a:gd name="connsiteX41" fmla="*/ 88021 w 313886"/>
                <a:gd name="connsiteY41" fmla="*/ 36274 h 328402"/>
                <a:gd name="connsiteX42" fmla="*/ 62148 w 313886"/>
                <a:gd name="connsiteY42" fmla="*/ 25513 h 328402"/>
                <a:gd name="connsiteX43" fmla="*/ 36274 w 313886"/>
                <a:gd name="connsiteY43" fmla="*/ 36274 h 328402"/>
                <a:gd name="connsiteX44" fmla="*/ 25513 w 313886"/>
                <a:gd name="connsiteY44" fmla="*/ 62148 h 328402"/>
                <a:gd name="connsiteX45" fmla="*/ 36274 w 313886"/>
                <a:gd name="connsiteY45" fmla="*/ 88021 h 328402"/>
                <a:gd name="connsiteX46" fmla="*/ 62148 w 313886"/>
                <a:gd name="connsiteY46" fmla="*/ 98782 h 328402"/>
                <a:gd name="connsiteX47" fmla="*/ 164201 w 313886"/>
                <a:gd name="connsiteY47" fmla="*/ 168453 h 328402"/>
                <a:gd name="connsiteX48" fmla="*/ 167177 w 313886"/>
                <a:gd name="connsiteY48" fmla="*/ 167177 h 328402"/>
                <a:gd name="connsiteX49" fmla="*/ 168453 w 313886"/>
                <a:gd name="connsiteY49" fmla="*/ 164201 h 328402"/>
                <a:gd name="connsiteX50" fmla="*/ 167177 w 313886"/>
                <a:gd name="connsiteY50" fmla="*/ 161225 h 328402"/>
                <a:gd name="connsiteX51" fmla="*/ 164201 w 313886"/>
                <a:gd name="connsiteY51" fmla="*/ 159949 h 328402"/>
                <a:gd name="connsiteX52" fmla="*/ 161225 w 313886"/>
                <a:gd name="connsiteY52" fmla="*/ 161225 h 328402"/>
                <a:gd name="connsiteX53" fmla="*/ 159949 w 313886"/>
                <a:gd name="connsiteY53" fmla="*/ 164201 h 328402"/>
                <a:gd name="connsiteX54" fmla="*/ 161225 w 313886"/>
                <a:gd name="connsiteY54" fmla="*/ 167177 h 328402"/>
                <a:gd name="connsiteX55" fmla="*/ 164201 w 313886"/>
                <a:gd name="connsiteY55" fmla="*/ 168453 h 328402"/>
                <a:gd name="connsiteX56" fmla="*/ 62148 w 313886"/>
                <a:gd name="connsiteY56" fmla="*/ 302889 h 328402"/>
                <a:gd name="connsiteX57" fmla="*/ 88021 w 313886"/>
                <a:gd name="connsiteY57" fmla="*/ 292128 h 328402"/>
                <a:gd name="connsiteX58" fmla="*/ 98782 w 313886"/>
                <a:gd name="connsiteY58" fmla="*/ 266255 h 328402"/>
                <a:gd name="connsiteX59" fmla="*/ 88021 w 313886"/>
                <a:gd name="connsiteY59" fmla="*/ 240382 h 328402"/>
                <a:gd name="connsiteX60" fmla="*/ 62148 w 313886"/>
                <a:gd name="connsiteY60" fmla="*/ 229620 h 328402"/>
                <a:gd name="connsiteX61" fmla="*/ 36274 w 313886"/>
                <a:gd name="connsiteY61" fmla="*/ 240382 h 328402"/>
                <a:gd name="connsiteX62" fmla="*/ 25513 w 313886"/>
                <a:gd name="connsiteY62" fmla="*/ 266255 h 328402"/>
                <a:gd name="connsiteX63" fmla="*/ 36274 w 313886"/>
                <a:gd name="connsiteY63" fmla="*/ 292128 h 328402"/>
                <a:gd name="connsiteX64" fmla="*/ 62148 w 313886"/>
                <a:gd name="connsiteY64" fmla="*/ 302889 h 328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313886" h="328402">
                  <a:moveTo>
                    <a:pt x="164201" y="191676"/>
                  </a:moveTo>
                  <a:lnTo>
                    <a:pt x="117688" y="238190"/>
                  </a:lnTo>
                  <a:cubicBezTo>
                    <a:pt x="120064" y="242442"/>
                    <a:pt x="121760" y="246951"/>
                    <a:pt x="122774" y="251715"/>
                  </a:cubicBezTo>
                  <a:cubicBezTo>
                    <a:pt x="123788" y="256480"/>
                    <a:pt x="124295" y="261326"/>
                    <a:pt x="124295" y="266255"/>
                  </a:cubicBezTo>
                  <a:cubicBezTo>
                    <a:pt x="124295" y="283345"/>
                    <a:pt x="118211" y="297976"/>
                    <a:pt x="106044" y="310146"/>
                  </a:cubicBezTo>
                  <a:cubicBezTo>
                    <a:pt x="93877" y="322317"/>
                    <a:pt x="79251" y="328402"/>
                    <a:pt x="62165" y="328402"/>
                  </a:cubicBezTo>
                  <a:cubicBezTo>
                    <a:pt x="45079" y="328402"/>
                    <a:pt x="30447" y="322319"/>
                    <a:pt x="18268" y="310151"/>
                  </a:cubicBezTo>
                  <a:cubicBezTo>
                    <a:pt x="6089" y="297984"/>
                    <a:pt x="0" y="283358"/>
                    <a:pt x="0" y="266272"/>
                  </a:cubicBezTo>
                  <a:cubicBezTo>
                    <a:pt x="0" y="249186"/>
                    <a:pt x="6085" y="234554"/>
                    <a:pt x="18256" y="222375"/>
                  </a:cubicBezTo>
                  <a:cubicBezTo>
                    <a:pt x="30426" y="210196"/>
                    <a:pt x="45057" y="204107"/>
                    <a:pt x="62148" y="204107"/>
                  </a:cubicBezTo>
                  <a:cubicBezTo>
                    <a:pt x="67076" y="204107"/>
                    <a:pt x="71922" y="204614"/>
                    <a:pt x="76687" y="205628"/>
                  </a:cubicBezTo>
                  <a:cubicBezTo>
                    <a:pt x="81452" y="206642"/>
                    <a:pt x="85960" y="208338"/>
                    <a:pt x="90212" y="210715"/>
                  </a:cubicBezTo>
                  <a:lnTo>
                    <a:pt x="136725" y="164201"/>
                  </a:lnTo>
                  <a:lnTo>
                    <a:pt x="90212" y="117688"/>
                  </a:lnTo>
                  <a:cubicBezTo>
                    <a:pt x="85960" y="120065"/>
                    <a:pt x="81452" y="121760"/>
                    <a:pt x="76687" y="122774"/>
                  </a:cubicBezTo>
                  <a:cubicBezTo>
                    <a:pt x="71922" y="123788"/>
                    <a:pt x="67076" y="124295"/>
                    <a:pt x="62148" y="124295"/>
                  </a:cubicBezTo>
                  <a:cubicBezTo>
                    <a:pt x="45057" y="124295"/>
                    <a:pt x="30426" y="118212"/>
                    <a:pt x="18256" y="106044"/>
                  </a:cubicBezTo>
                  <a:cubicBezTo>
                    <a:pt x="6085" y="93877"/>
                    <a:pt x="0" y="79251"/>
                    <a:pt x="0" y="62165"/>
                  </a:cubicBezTo>
                  <a:cubicBezTo>
                    <a:pt x="0" y="45079"/>
                    <a:pt x="6084" y="30447"/>
                    <a:pt x="18251" y="18268"/>
                  </a:cubicBezTo>
                  <a:cubicBezTo>
                    <a:pt x="30418" y="6089"/>
                    <a:pt x="45044" y="0"/>
                    <a:pt x="62130" y="0"/>
                  </a:cubicBezTo>
                  <a:cubicBezTo>
                    <a:pt x="79216" y="0"/>
                    <a:pt x="93848" y="6085"/>
                    <a:pt x="106027" y="18256"/>
                  </a:cubicBezTo>
                  <a:cubicBezTo>
                    <a:pt x="118205" y="30427"/>
                    <a:pt x="124295" y="45057"/>
                    <a:pt x="124295" y="62148"/>
                  </a:cubicBezTo>
                  <a:cubicBezTo>
                    <a:pt x="124295" y="67076"/>
                    <a:pt x="123788" y="71922"/>
                    <a:pt x="122774" y="76687"/>
                  </a:cubicBezTo>
                  <a:cubicBezTo>
                    <a:pt x="121760" y="81452"/>
                    <a:pt x="120064" y="85960"/>
                    <a:pt x="117688" y="90212"/>
                  </a:cubicBezTo>
                  <a:lnTo>
                    <a:pt x="307861" y="280385"/>
                  </a:lnTo>
                  <a:cubicBezTo>
                    <a:pt x="314097" y="286622"/>
                    <a:pt x="315493" y="293676"/>
                    <a:pt x="312048" y="301548"/>
                  </a:cubicBezTo>
                  <a:cubicBezTo>
                    <a:pt x="308604" y="309420"/>
                    <a:pt x="302518" y="313356"/>
                    <a:pt x="293791" y="313356"/>
                  </a:cubicBezTo>
                  <a:cubicBezTo>
                    <a:pt x="291265" y="313356"/>
                    <a:pt x="288809" y="312848"/>
                    <a:pt x="286425" y="311832"/>
                  </a:cubicBezTo>
                  <a:cubicBezTo>
                    <a:pt x="284041" y="310816"/>
                    <a:pt x="281940" y="309405"/>
                    <a:pt x="280124" y="307599"/>
                  </a:cubicBezTo>
                  <a:lnTo>
                    <a:pt x="164201" y="191676"/>
                  </a:lnTo>
                  <a:close/>
                  <a:moveTo>
                    <a:pt x="211302" y="144575"/>
                  </a:moveTo>
                  <a:lnTo>
                    <a:pt x="183827" y="117100"/>
                  </a:lnTo>
                  <a:lnTo>
                    <a:pt x="280124" y="20803"/>
                  </a:lnTo>
                  <a:cubicBezTo>
                    <a:pt x="281955" y="18997"/>
                    <a:pt x="284073" y="17586"/>
                    <a:pt x="286477" y="16570"/>
                  </a:cubicBezTo>
                  <a:cubicBezTo>
                    <a:pt x="288881" y="15554"/>
                    <a:pt x="291343" y="15046"/>
                    <a:pt x="293861" y="15046"/>
                  </a:cubicBezTo>
                  <a:cubicBezTo>
                    <a:pt x="302562" y="15046"/>
                    <a:pt x="308586" y="19026"/>
                    <a:pt x="311933" y="26985"/>
                  </a:cubicBezTo>
                  <a:cubicBezTo>
                    <a:pt x="315280" y="34944"/>
                    <a:pt x="313836" y="42042"/>
                    <a:pt x="307599" y="48279"/>
                  </a:cubicBezTo>
                  <a:lnTo>
                    <a:pt x="211302" y="144575"/>
                  </a:lnTo>
                  <a:close/>
                  <a:moveTo>
                    <a:pt x="62148" y="98782"/>
                  </a:moveTo>
                  <a:cubicBezTo>
                    <a:pt x="72222" y="98782"/>
                    <a:pt x="80846" y="95195"/>
                    <a:pt x="88021" y="88021"/>
                  </a:cubicBezTo>
                  <a:cubicBezTo>
                    <a:pt x="95195" y="80847"/>
                    <a:pt x="98782" y="72222"/>
                    <a:pt x="98782" y="62148"/>
                  </a:cubicBezTo>
                  <a:cubicBezTo>
                    <a:pt x="98782" y="52073"/>
                    <a:pt x="95195" y="43449"/>
                    <a:pt x="88021" y="36274"/>
                  </a:cubicBezTo>
                  <a:cubicBezTo>
                    <a:pt x="80846" y="29100"/>
                    <a:pt x="72222" y="25513"/>
                    <a:pt x="62148" y="25513"/>
                  </a:cubicBezTo>
                  <a:cubicBezTo>
                    <a:pt x="52073" y="25513"/>
                    <a:pt x="43448" y="29100"/>
                    <a:pt x="36274" y="36274"/>
                  </a:cubicBezTo>
                  <a:cubicBezTo>
                    <a:pt x="29100" y="43449"/>
                    <a:pt x="25513" y="52073"/>
                    <a:pt x="25513" y="62148"/>
                  </a:cubicBezTo>
                  <a:cubicBezTo>
                    <a:pt x="25513" y="72222"/>
                    <a:pt x="29100" y="80847"/>
                    <a:pt x="36274" y="88021"/>
                  </a:cubicBezTo>
                  <a:cubicBezTo>
                    <a:pt x="43448" y="95195"/>
                    <a:pt x="52073" y="98782"/>
                    <a:pt x="62148" y="98782"/>
                  </a:cubicBezTo>
                  <a:close/>
                  <a:moveTo>
                    <a:pt x="164201" y="168453"/>
                  </a:moveTo>
                  <a:cubicBezTo>
                    <a:pt x="165335" y="168453"/>
                    <a:pt x="166327" y="168028"/>
                    <a:pt x="167177" y="167177"/>
                  </a:cubicBezTo>
                  <a:cubicBezTo>
                    <a:pt x="168028" y="166327"/>
                    <a:pt x="168453" y="165335"/>
                    <a:pt x="168453" y="164201"/>
                  </a:cubicBezTo>
                  <a:cubicBezTo>
                    <a:pt x="168453" y="163067"/>
                    <a:pt x="168028" y="162075"/>
                    <a:pt x="167177" y="161225"/>
                  </a:cubicBezTo>
                  <a:cubicBezTo>
                    <a:pt x="166327" y="160375"/>
                    <a:pt x="165335" y="159949"/>
                    <a:pt x="164201" y="159949"/>
                  </a:cubicBezTo>
                  <a:cubicBezTo>
                    <a:pt x="163067" y="159949"/>
                    <a:pt x="162075" y="160375"/>
                    <a:pt x="161225" y="161225"/>
                  </a:cubicBezTo>
                  <a:cubicBezTo>
                    <a:pt x="160374" y="162075"/>
                    <a:pt x="159949" y="163067"/>
                    <a:pt x="159949" y="164201"/>
                  </a:cubicBezTo>
                  <a:cubicBezTo>
                    <a:pt x="159949" y="165335"/>
                    <a:pt x="160374" y="166327"/>
                    <a:pt x="161225" y="167177"/>
                  </a:cubicBezTo>
                  <a:cubicBezTo>
                    <a:pt x="162075" y="168028"/>
                    <a:pt x="163067" y="168453"/>
                    <a:pt x="164201" y="168453"/>
                  </a:cubicBezTo>
                  <a:close/>
                  <a:moveTo>
                    <a:pt x="62148" y="302889"/>
                  </a:moveTo>
                  <a:cubicBezTo>
                    <a:pt x="72222" y="302889"/>
                    <a:pt x="80846" y="299302"/>
                    <a:pt x="88021" y="292128"/>
                  </a:cubicBezTo>
                  <a:cubicBezTo>
                    <a:pt x="95195" y="284954"/>
                    <a:pt x="98782" y="276329"/>
                    <a:pt x="98782" y="266255"/>
                  </a:cubicBezTo>
                  <a:cubicBezTo>
                    <a:pt x="98782" y="256180"/>
                    <a:pt x="95195" y="247556"/>
                    <a:pt x="88021" y="240382"/>
                  </a:cubicBezTo>
                  <a:cubicBezTo>
                    <a:pt x="80846" y="233207"/>
                    <a:pt x="72222" y="229620"/>
                    <a:pt x="62148" y="229620"/>
                  </a:cubicBezTo>
                  <a:cubicBezTo>
                    <a:pt x="52073" y="229620"/>
                    <a:pt x="43448" y="233207"/>
                    <a:pt x="36274" y="240382"/>
                  </a:cubicBezTo>
                  <a:cubicBezTo>
                    <a:pt x="29100" y="247556"/>
                    <a:pt x="25513" y="256180"/>
                    <a:pt x="25513" y="266255"/>
                  </a:cubicBezTo>
                  <a:cubicBezTo>
                    <a:pt x="25513" y="276329"/>
                    <a:pt x="29100" y="284954"/>
                    <a:pt x="36274" y="292128"/>
                  </a:cubicBezTo>
                  <a:cubicBezTo>
                    <a:pt x="43448" y="299302"/>
                    <a:pt x="52073" y="302889"/>
                    <a:pt x="62148" y="302889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39" name="그래픽 49">
              <a:extLst>
                <a:ext uri="{FF2B5EF4-FFF2-40B4-BE49-F238E27FC236}">
                  <a16:creationId xmlns:a16="http://schemas.microsoft.com/office/drawing/2014/main" id="{5794C726-3856-12AE-DFE7-BE3BF8BC754C}"/>
                </a:ext>
              </a:extLst>
            </p:cNvPr>
            <p:cNvSpPr/>
            <p:nvPr/>
          </p:nvSpPr>
          <p:spPr>
            <a:xfrm>
              <a:off x="1905988" y="2743380"/>
              <a:ext cx="193600" cy="264474"/>
            </a:xfrm>
            <a:custGeom>
              <a:avLst/>
              <a:gdLst>
                <a:gd name="connsiteX0" fmla="*/ 114810 w 229619"/>
                <a:gd name="connsiteY0" fmla="*/ 313682 h 313681"/>
                <a:gd name="connsiteX1" fmla="*/ 96705 w 229619"/>
                <a:gd name="connsiteY1" fmla="*/ 308285 h 313681"/>
                <a:gd name="connsiteX2" fmla="*/ 85699 w 229619"/>
                <a:gd name="connsiteY2" fmla="*/ 294122 h 313681"/>
                <a:gd name="connsiteX3" fmla="*/ 80792 w 229619"/>
                <a:gd name="connsiteY3" fmla="*/ 294122 h 313681"/>
                <a:gd name="connsiteX4" fmla="*/ 62819 w 229619"/>
                <a:gd name="connsiteY4" fmla="*/ 286582 h 313681"/>
                <a:gd name="connsiteX5" fmla="*/ 55279 w 229619"/>
                <a:gd name="connsiteY5" fmla="*/ 268609 h 313681"/>
                <a:gd name="connsiteX6" fmla="*/ 55279 w 229619"/>
                <a:gd name="connsiteY6" fmla="*/ 212807 h 313681"/>
                <a:gd name="connsiteX7" fmla="*/ 14768 w 229619"/>
                <a:gd name="connsiteY7" fmla="*/ 170972 h 313681"/>
                <a:gd name="connsiteX8" fmla="*/ 0 w 229619"/>
                <a:gd name="connsiteY8" fmla="*/ 114810 h 313681"/>
                <a:gd name="connsiteX9" fmla="*/ 33396 w 229619"/>
                <a:gd name="connsiteY9" fmla="*/ 33396 h 313681"/>
                <a:gd name="connsiteX10" fmla="*/ 114810 w 229619"/>
                <a:gd name="connsiteY10" fmla="*/ 0 h 313681"/>
                <a:gd name="connsiteX11" fmla="*/ 196223 w 229619"/>
                <a:gd name="connsiteY11" fmla="*/ 33396 h 313681"/>
                <a:gd name="connsiteX12" fmla="*/ 229620 w 229619"/>
                <a:gd name="connsiteY12" fmla="*/ 114810 h 313681"/>
                <a:gd name="connsiteX13" fmla="*/ 214851 w 229619"/>
                <a:gd name="connsiteY13" fmla="*/ 171233 h 313681"/>
                <a:gd name="connsiteX14" fmla="*/ 174341 w 229619"/>
                <a:gd name="connsiteY14" fmla="*/ 212807 h 313681"/>
                <a:gd name="connsiteX15" fmla="*/ 174341 w 229619"/>
                <a:gd name="connsiteY15" fmla="*/ 268609 h 313681"/>
                <a:gd name="connsiteX16" fmla="*/ 166801 w 229619"/>
                <a:gd name="connsiteY16" fmla="*/ 286582 h 313681"/>
                <a:gd name="connsiteX17" fmla="*/ 148828 w 229619"/>
                <a:gd name="connsiteY17" fmla="*/ 294122 h 313681"/>
                <a:gd name="connsiteX18" fmla="*/ 143921 w 229619"/>
                <a:gd name="connsiteY18" fmla="*/ 294122 h 313681"/>
                <a:gd name="connsiteX19" fmla="*/ 132914 w 229619"/>
                <a:gd name="connsiteY19" fmla="*/ 308285 h 313681"/>
                <a:gd name="connsiteX20" fmla="*/ 114810 w 229619"/>
                <a:gd name="connsiteY20" fmla="*/ 313682 h 313681"/>
                <a:gd name="connsiteX21" fmla="*/ 80792 w 229619"/>
                <a:gd name="connsiteY21" fmla="*/ 268609 h 313681"/>
                <a:gd name="connsiteX22" fmla="*/ 148828 w 229619"/>
                <a:gd name="connsiteY22" fmla="*/ 268609 h 313681"/>
                <a:gd name="connsiteX23" fmla="*/ 148828 w 229619"/>
                <a:gd name="connsiteY23" fmla="*/ 252647 h 313681"/>
                <a:gd name="connsiteX24" fmla="*/ 80792 w 229619"/>
                <a:gd name="connsiteY24" fmla="*/ 252647 h 313681"/>
                <a:gd name="connsiteX25" fmla="*/ 80792 w 229619"/>
                <a:gd name="connsiteY25" fmla="*/ 268609 h 313681"/>
                <a:gd name="connsiteX26" fmla="*/ 80792 w 229619"/>
                <a:gd name="connsiteY26" fmla="*/ 237601 h 313681"/>
                <a:gd name="connsiteX27" fmla="*/ 148828 w 229619"/>
                <a:gd name="connsiteY27" fmla="*/ 237601 h 313681"/>
                <a:gd name="connsiteX28" fmla="*/ 148828 w 229619"/>
                <a:gd name="connsiteY28" fmla="*/ 221115 h 313681"/>
                <a:gd name="connsiteX29" fmla="*/ 80792 w 229619"/>
                <a:gd name="connsiteY29" fmla="*/ 221115 h 313681"/>
                <a:gd name="connsiteX30" fmla="*/ 80792 w 229619"/>
                <a:gd name="connsiteY30" fmla="*/ 237601 h 313681"/>
                <a:gd name="connsiteX31" fmla="*/ 124950 w 229619"/>
                <a:gd name="connsiteY31" fmla="*/ 195602 h 313681"/>
                <a:gd name="connsiteX32" fmla="*/ 124950 w 229619"/>
                <a:gd name="connsiteY32" fmla="*/ 146080 h 313681"/>
                <a:gd name="connsiteX33" fmla="*/ 154257 w 229619"/>
                <a:gd name="connsiteY33" fmla="*/ 116772 h 313681"/>
                <a:gd name="connsiteX34" fmla="*/ 157348 w 229619"/>
                <a:gd name="connsiteY34" fmla="*/ 109723 h 313681"/>
                <a:gd name="connsiteX35" fmla="*/ 154257 w 229619"/>
                <a:gd name="connsiteY35" fmla="*/ 102511 h 313681"/>
                <a:gd name="connsiteX36" fmla="*/ 147127 w 229619"/>
                <a:gd name="connsiteY36" fmla="*/ 99338 h 313681"/>
                <a:gd name="connsiteX37" fmla="*/ 139996 w 229619"/>
                <a:gd name="connsiteY37" fmla="*/ 102511 h 313681"/>
                <a:gd name="connsiteX38" fmla="*/ 114810 w 229619"/>
                <a:gd name="connsiteY38" fmla="*/ 127697 h 313681"/>
                <a:gd name="connsiteX39" fmla="*/ 89623 w 229619"/>
                <a:gd name="connsiteY39" fmla="*/ 102511 h 313681"/>
                <a:gd name="connsiteX40" fmla="*/ 82574 w 229619"/>
                <a:gd name="connsiteY40" fmla="*/ 99420 h 313681"/>
                <a:gd name="connsiteX41" fmla="*/ 75362 w 229619"/>
                <a:gd name="connsiteY41" fmla="*/ 102511 h 313681"/>
                <a:gd name="connsiteX42" fmla="*/ 72190 w 229619"/>
                <a:gd name="connsiteY42" fmla="*/ 109642 h 313681"/>
                <a:gd name="connsiteX43" fmla="*/ 75362 w 229619"/>
                <a:gd name="connsiteY43" fmla="*/ 116772 h 313681"/>
                <a:gd name="connsiteX44" fmla="*/ 104670 w 229619"/>
                <a:gd name="connsiteY44" fmla="*/ 146080 h 313681"/>
                <a:gd name="connsiteX45" fmla="*/ 104670 w 229619"/>
                <a:gd name="connsiteY45" fmla="*/ 195602 h 313681"/>
                <a:gd name="connsiteX46" fmla="*/ 124950 w 229619"/>
                <a:gd name="connsiteY46" fmla="*/ 195602 h 313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29619" h="313681">
                  <a:moveTo>
                    <a:pt x="114810" y="313682"/>
                  </a:moveTo>
                  <a:cubicBezTo>
                    <a:pt x="107984" y="313682"/>
                    <a:pt x="101949" y="311883"/>
                    <a:pt x="96705" y="308285"/>
                  </a:cubicBezTo>
                  <a:cubicBezTo>
                    <a:pt x="91461" y="304687"/>
                    <a:pt x="87792" y="299966"/>
                    <a:pt x="85699" y="294122"/>
                  </a:cubicBezTo>
                  <a:lnTo>
                    <a:pt x="80792" y="294122"/>
                  </a:lnTo>
                  <a:cubicBezTo>
                    <a:pt x="73836" y="294122"/>
                    <a:pt x="67845" y="291609"/>
                    <a:pt x="62819" y="286582"/>
                  </a:cubicBezTo>
                  <a:cubicBezTo>
                    <a:pt x="57792" y="281556"/>
                    <a:pt x="55279" y="275565"/>
                    <a:pt x="55279" y="268609"/>
                  </a:cubicBezTo>
                  <a:lnTo>
                    <a:pt x="55279" y="212807"/>
                  </a:lnTo>
                  <a:cubicBezTo>
                    <a:pt x="38118" y="202406"/>
                    <a:pt x="24614" y="188460"/>
                    <a:pt x="14768" y="170972"/>
                  </a:cubicBezTo>
                  <a:cubicBezTo>
                    <a:pt x="4923" y="153483"/>
                    <a:pt x="0" y="134762"/>
                    <a:pt x="0" y="114810"/>
                  </a:cubicBezTo>
                  <a:cubicBezTo>
                    <a:pt x="0" y="82798"/>
                    <a:pt x="11132" y="55661"/>
                    <a:pt x="33396" y="33396"/>
                  </a:cubicBezTo>
                  <a:cubicBezTo>
                    <a:pt x="55661" y="11132"/>
                    <a:pt x="82798" y="0"/>
                    <a:pt x="114810" y="0"/>
                  </a:cubicBezTo>
                  <a:cubicBezTo>
                    <a:pt x="146821" y="0"/>
                    <a:pt x="173959" y="11132"/>
                    <a:pt x="196223" y="33396"/>
                  </a:cubicBezTo>
                  <a:cubicBezTo>
                    <a:pt x="218487" y="55661"/>
                    <a:pt x="229620" y="82798"/>
                    <a:pt x="229620" y="114810"/>
                  </a:cubicBezTo>
                  <a:cubicBezTo>
                    <a:pt x="229620" y="135111"/>
                    <a:pt x="224697" y="153919"/>
                    <a:pt x="214851" y="171233"/>
                  </a:cubicBezTo>
                  <a:cubicBezTo>
                    <a:pt x="205006" y="188548"/>
                    <a:pt x="191502" y="202406"/>
                    <a:pt x="174341" y="212807"/>
                  </a:cubicBezTo>
                  <a:lnTo>
                    <a:pt x="174341" y="268609"/>
                  </a:lnTo>
                  <a:cubicBezTo>
                    <a:pt x="174341" y="275565"/>
                    <a:pt x="171827" y="281556"/>
                    <a:pt x="166801" y="286582"/>
                  </a:cubicBezTo>
                  <a:cubicBezTo>
                    <a:pt x="161775" y="291609"/>
                    <a:pt x="155784" y="294122"/>
                    <a:pt x="148828" y="294122"/>
                  </a:cubicBezTo>
                  <a:lnTo>
                    <a:pt x="143921" y="294122"/>
                  </a:lnTo>
                  <a:cubicBezTo>
                    <a:pt x="141827" y="299966"/>
                    <a:pt x="138159" y="304687"/>
                    <a:pt x="132914" y="308285"/>
                  </a:cubicBezTo>
                  <a:cubicBezTo>
                    <a:pt x="127670" y="311883"/>
                    <a:pt x="121635" y="313682"/>
                    <a:pt x="114810" y="313682"/>
                  </a:cubicBezTo>
                  <a:close/>
                  <a:moveTo>
                    <a:pt x="80792" y="268609"/>
                  </a:moveTo>
                  <a:lnTo>
                    <a:pt x="148828" y="268609"/>
                  </a:lnTo>
                  <a:lnTo>
                    <a:pt x="148828" y="252647"/>
                  </a:lnTo>
                  <a:lnTo>
                    <a:pt x="80792" y="252647"/>
                  </a:lnTo>
                  <a:lnTo>
                    <a:pt x="80792" y="268609"/>
                  </a:lnTo>
                  <a:close/>
                  <a:moveTo>
                    <a:pt x="80792" y="237601"/>
                  </a:moveTo>
                  <a:lnTo>
                    <a:pt x="148828" y="237601"/>
                  </a:lnTo>
                  <a:lnTo>
                    <a:pt x="148828" y="221115"/>
                  </a:lnTo>
                  <a:lnTo>
                    <a:pt x="80792" y="221115"/>
                  </a:lnTo>
                  <a:lnTo>
                    <a:pt x="80792" y="237601"/>
                  </a:lnTo>
                  <a:close/>
                  <a:moveTo>
                    <a:pt x="124950" y="195602"/>
                  </a:moveTo>
                  <a:lnTo>
                    <a:pt x="124950" y="146080"/>
                  </a:lnTo>
                  <a:lnTo>
                    <a:pt x="154257" y="116772"/>
                  </a:lnTo>
                  <a:cubicBezTo>
                    <a:pt x="156263" y="114766"/>
                    <a:pt x="157294" y="112416"/>
                    <a:pt x="157348" y="109723"/>
                  </a:cubicBezTo>
                  <a:cubicBezTo>
                    <a:pt x="157403" y="107030"/>
                    <a:pt x="156372" y="104626"/>
                    <a:pt x="154257" y="102511"/>
                  </a:cubicBezTo>
                  <a:cubicBezTo>
                    <a:pt x="152142" y="100396"/>
                    <a:pt x="149765" y="99338"/>
                    <a:pt x="147127" y="99338"/>
                  </a:cubicBezTo>
                  <a:cubicBezTo>
                    <a:pt x="144488" y="99338"/>
                    <a:pt x="142111" y="100396"/>
                    <a:pt x="139996" y="102511"/>
                  </a:cubicBezTo>
                  <a:lnTo>
                    <a:pt x="114810" y="127697"/>
                  </a:lnTo>
                  <a:lnTo>
                    <a:pt x="89623" y="102511"/>
                  </a:lnTo>
                  <a:cubicBezTo>
                    <a:pt x="87617" y="100505"/>
                    <a:pt x="85268" y="99475"/>
                    <a:pt x="82574" y="99420"/>
                  </a:cubicBezTo>
                  <a:cubicBezTo>
                    <a:pt x="79882" y="99365"/>
                    <a:pt x="77478" y="100396"/>
                    <a:pt x="75362" y="102511"/>
                  </a:cubicBezTo>
                  <a:cubicBezTo>
                    <a:pt x="73247" y="104626"/>
                    <a:pt x="72190" y="107003"/>
                    <a:pt x="72190" y="109642"/>
                  </a:cubicBezTo>
                  <a:cubicBezTo>
                    <a:pt x="72190" y="112280"/>
                    <a:pt x="73247" y="114657"/>
                    <a:pt x="75362" y="116772"/>
                  </a:cubicBezTo>
                  <a:lnTo>
                    <a:pt x="104670" y="146080"/>
                  </a:lnTo>
                  <a:lnTo>
                    <a:pt x="104670" y="195602"/>
                  </a:lnTo>
                  <a:lnTo>
                    <a:pt x="124950" y="195602"/>
                  </a:ln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2" name="그래픽 45">
              <a:extLst>
                <a:ext uri="{FF2B5EF4-FFF2-40B4-BE49-F238E27FC236}">
                  <a16:creationId xmlns:a16="http://schemas.microsoft.com/office/drawing/2014/main" id="{CCB63752-2C05-74FD-7B45-4A8B3FCC3BFD}"/>
                </a:ext>
              </a:extLst>
            </p:cNvPr>
            <p:cNvSpPr/>
            <p:nvPr/>
          </p:nvSpPr>
          <p:spPr>
            <a:xfrm>
              <a:off x="6974324" y="2738552"/>
              <a:ext cx="281574" cy="274128"/>
            </a:xfrm>
            <a:custGeom>
              <a:avLst/>
              <a:gdLst>
                <a:gd name="connsiteX0" fmla="*/ 278553 w 333962"/>
                <a:gd name="connsiteY0" fmla="*/ 109511 h 325130"/>
                <a:gd name="connsiteX1" fmla="*/ 333963 w 333962"/>
                <a:gd name="connsiteY1" fmla="*/ 164921 h 325130"/>
                <a:gd name="connsiteX2" fmla="*/ 316038 w 333962"/>
                <a:gd name="connsiteY2" fmla="*/ 182845 h 325130"/>
                <a:gd name="connsiteX3" fmla="*/ 260628 w 333962"/>
                <a:gd name="connsiteY3" fmla="*/ 127435 h 325130"/>
                <a:gd name="connsiteX4" fmla="*/ 242230 w 333962"/>
                <a:gd name="connsiteY4" fmla="*/ 136676 h 325130"/>
                <a:gd name="connsiteX5" fmla="*/ 221115 w 333962"/>
                <a:gd name="connsiteY5" fmla="*/ 139995 h 325130"/>
                <a:gd name="connsiteX6" fmla="*/ 171479 w 333962"/>
                <a:gd name="connsiteY6" fmla="*/ 119634 h 325130"/>
                <a:gd name="connsiteX7" fmla="*/ 151118 w 333962"/>
                <a:gd name="connsiteY7" fmla="*/ 69998 h 325130"/>
                <a:gd name="connsiteX8" fmla="*/ 171479 w 333962"/>
                <a:gd name="connsiteY8" fmla="*/ 20361 h 325130"/>
                <a:gd name="connsiteX9" fmla="*/ 221115 w 333962"/>
                <a:gd name="connsiteY9" fmla="*/ 0 h 325130"/>
                <a:gd name="connsiteX10" fmla="*/ 270752 w 333962"/>
                <a:gd name="connsiteY10" fmla="*/ 20361 h 325130"/>
                <a:gd name="connsiteX11" fmla="*/ 291113 w 333962"/>
                <a:gd name="connsiteY11" fmla="*/ 69998 h 325130"/>
                <a:gd name="connsiteX12" fmla="*/ 287630 w 333962"/>
                <a:gd name="connsiteY12" fmla="*/ 91357 h 325130"/>
                <a:gd name="connsiteX13" fmla="*/ 278553 w 333962"/>
                <a:gd name="connsiteY13" fmla="*/ 109511 h 325130"/>
                <a:gd name="connsiteX14" fmla="*/ 221115 w 333962"/>
                <a:gd name="connsiteY14" fmla="*/ 114483 h 325130"/>
                <a:gd name="connsiteX15" fmla="*/ 252696 w 333962"/>
                <a:gd name="connsiteY15" fmla="*/ 101579 h 325130"/>
                <a:gd name="connsiteX16" fmla="*/ 265601 w 333962"/>
                <a:gd name="connsiteY16" fmla="*/ 69998 h 325130"/>
                <a:gd name="connsiteX17" fmla="*/ 252696 w 333962"/>
                <a:gd name="connsiteY17" fmla="*/ 38417 h 325130"/>
                <a:gd name="connsiteX18" fmla="*/ 221115 w 333962"/>
                <a:gd name="connsiteY18" fmla="*/ 25513 h 325130"/>
                <a:gd name="connsiteX19" fmla="*/ 189535 w 333962"/>
                <a:gd name="connsiteY19" fmla="*/ 38417 h 325130"/>
                <a:gd name="connsiteX20" fmla="*/ 176630 w 333962"/>
                <a:gd name="connsiteY20" fmla="*/ 69998 h 325130"/>
                <a:gd name="connsiteX21" fmla="*/ 189535 w 333962"/>
                <a:gd name="connsiteY21" fmla="*/ 101579 h 325130"/>
                <a:gd name="connsiteX22" fmla="*/ 221115 w 333962"/>
                <a:gd name="connsiteY22" fmla="*/ 114483 h 325130"/>
                <a:gd name="connsiteX23" fmla="*/ 253138 w 333962"/>
                <a:gd name="connsiteY23" fmla="*/ 169074 h 325130"/>
                <a:gd name="connsiteX24" fmla="*/ 289151 w 333962"/>
                <a:gd name="connsiteY24" fmla="*/ 204105 h 325130"/>
                <a:gd name="connsiteX25" fmla="*/ 289151 w 333962"/>
                <a:gd name="connsiteY25" fmla="*/ 294384 h 325130"/>
                <a:gd name="connsiteX26" fmla="*/ 280221 w 333962"/>
                <a:gd name="connsiteY26" fmla="*/ 316201 h 325130"/>
                <a:gd name="connsiteX27" fmla="*/ 258404 w 333962"/>
                <a:gd name="connsiteY27" fmla="*/ 325131 h 325130"/>
                <a:gd name="connsiteX28" fmla="*/ 30747 w 333962"/>
                <a:gd name="connsiteY28" fmla="*/ 325131 h 325130"/>
                <a:gd name="connsiteX29" fmla="*/ 8930 w 333962"/>
                <a:gd name="connsiteY29" fmla="*/ 316201 h 325130"/>
                <a:gd name="connsiteX30" fmla="*/ 0 w 333962"/>
                <a:gd name="connsiteY30" fmla="*/ 294384 h 325130"/>
                <a:gd name="connsiteX31" fmla="*/ 0 w 333962"/>
                <a:gd name="connsiteY31" fmla="*/ 66727 h 325130"/>
                <a:gd name="connsiteX32" fmla="*/ 8930 w 333962"/>
                <a:gd name="connsiteY32" fmla="*/ 44910 h 325130"/>
                <a:gd name="connsiteX33" fmla="*/ 30747 w 333962"/>
                <a:gd name="connsiteY33" fmla="*/ 35980 h 325130"/>
                <a:gd name="connsiteX34" fmla="*/ 123315 w 333962"/>
                <a:gd name="connsiteY34" fmla="*/ 35980 h 325130"/>
                <a:gd name="connsiteX35" fmla="*/ 118653 w 333962"/>
                <a:gd name="connsiteY35" fmla="*/ 53790 h 325130"/>
                <a:gd name="connsiteX36" fmla="*/ 117525 w 333962"/>
                <a:gd name="connsiteY36" fmla="*/ 71862 h 325130"/>
                <a:gd name="connsiteX37" fmla="*/ 147978 w 333962"/>
                <a:gd name="connsiteY37" fmla="*/ 144428 h 325130"/>
                <a:gd name="connsiteX38" fmla="*/ 221541 w 333962"/>
                <a:gd name="connsiteY38" fmla="*/ 173588 h 325130"/>
                <a:gd name="connsiteX39" fmla="*/ 237127 w 333962"/>
                <a:gd name="connsiteY39" fmla="*/ 172525 h 325130"/>
                <a:gd name="connsiteX40" fmla="*/ 253138 w 333962"/>
                <a:gd name="connsiteY40" fmla="*/ 169074 h 325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33962" h="325130">
                  <a:moveTo>
                    <a:pt x="278553" y="109511"/>
                  </a:moveTo>
                  <a:lnTo>
                    <a:pt x="333963" y="164921"/>
                  </a:lnTo>
                  <a:lnTo>
                    <a:pt x="316038" y="182845"/>
                  </a:lnTo>
                  <a:lnTo>
                    <a:pt x="260628" y="127435"/>
                  </a:lnTo>
                  <a:cubicBezTo>
                    <a:pt x="255111" y="131382"/>
                    <a:pt x="248978" y="134462"/>
                    <a:pt x="242230" y="136676"/>
                  </a:cubicBezTo>
                  <a:cubicBezTo>
                    <a:pt x="235480" y="138889"/>
                    <a:pt x="228442" y="139995"/>
                    <a:pt x="221115" y="139995"/>
                  </a:cubicBezTo>
                  <a:cubicBezTo>
                    <a:pt x="201599" y="139995"/>
                    <a:pt x="185053" y="133208"/>
                    <a:pt x="171479" y="119634"/>
                  </a:cubicBezTo>
                  <a:cubicBezTo>
                    <a:pt x="157905" y="106060"/>
                    <a:pt x="151118" y="89514"/>
                    <a:pt x="151118" y="69998"/>
                  </a:cubicBezTo>
                  <a:cubicBezTo>
                    <a:pt x="151118" y="50481"/>
                    <a:pt x="157905" y="33936"/>
                    <a:pt x="171479" y="20361"/>
                  </a:cubicBezTo>
                  <a:cubicBezTo>
                    <a:pt x="185053" y="6787"/>
                    <a:pt x="201599" y="0"/>
                    <a:pt x="221115" y="0"/>
                  </a:cubicBezTo>
                  <a:cubicBezTo>
                    <a:pt x="240632" y="0"/>
                    <a:pt x="257178" y="6787"/>
                    <a:pt x="270752" y="20361"/>
                  </a:cubicBezTo>
                  <a:cubicBezTo>
                    <a:pt x="284326" y="33936"/>
                    <a:pt x="291113" y="50481"/>
                    <a:pt x="291113" y="69998"/>
                  </a:cubicBezTo>
                  <a:cubicBezTo>
                    <a:pt x="291113" y="77652"/>
                    <a:pt x="289952" y="84771"/>
                    <a:pt x="287630" y="91357"/>
                  </a:cubicBezTo>
                  <a:cubicBezTo>
                    <a:pt x="285307" y="97942"/>
                    <a:pt x="282282" y="103994"/>
                    <a:pt x="278553" y="109511"/>
                  </a:cubicBezTo>
                  <a:close/>
                  <a:moveTo>
                    <a:pt x="221115" y="114483"/>
                  </a:moveTo>
                  <a:cubicBezTo>
                    <a:pt x="233567" y="114483"/>
                    <a:pt x="244094" y="110181"/>
                    <a:pt x="252696" y="101579"/>
                  </a:cubicBezTo>
                  <a:cubicBezTo>
                    <a:pt x="261299" y="92976"/>
                    <a:pt x="265601" y="82449"/>
                    <a:pt x="265601" y="69998"/>
                  </a:cubicBezTo>
                  <a:cubicBezTo>
                    <a:pt x="265601" y="57546"/>
                    <a:pt x="261299" y="47019"/>
                    <a:pt x="252696" y="38417"/>
                  </a:cubicBezTo>
                  <a:cubicBezTo>
                    <a:pt x="244094" y="29814"/>
                    <a:pt x="233567" y="25513"/>
                    <a:pt x="221115" y="25513"/>
                  </a:cubicBezTo>
                  <a:cubicBezTo>
                    <a:pt x="208664" y="25513"/>
                    <a:pt x="198137" y="29814"/>
                    <a:pt x="189535" y="38417"/>
                  </a:cubicBezTo>
                  <a:cubicBezTo>
                    <a:pt x="180932" y="47019"/>
                    <a:pt x="176630" y="57546"/>
                    <a:pt x="176630" y="69998"/>
                  </a:cubicBezTo>
                  <a:cubicBezTo>
                    <a:pt x="176630" y="82449"/>
                    <a:pt x="180932" y="92976"/>
                    <a:pt x="189535" y="101579"/>
                  </a:cubicBezTo>
                  <a:cubicBezTo>
                    <a:pt x="198137" y="110181"/>
                    <a:pt x="208664" y="114483"/>
                    <a:pt x="221115" y="114483"/>
                  </a:cubicBezTo>
                  <a:close/>
                  <a:moveTo>
                    <a:pt x="253138" y="169074"/>
                  </a:moveTo>
                  <a:lnTo>
                    <a:pt x="289151" y="204105"/>
                  </a:lnTo>
                  <a:lnTo>
                    <a:pt x="289151" y="294384"/>
                  </a:lnTo>
                  <a:cubicBezTo>
                    <a:pt x="289151" y="302976"/>
                    <a:pt x="286174" y="310248"/>
                    <a:pt x="280221" y="316201"/>
                  </a:cubicBezTo>
                  <a:cubicBezTo>
                    <a:pt x="274268" y="322154"/>
                    <a:pt x="266996" y="325131"/>
                    <a:pt x="258404" y="325131"/>
                  </a:cubicBezTo>
                  <a:lnTo>
                    <a:pt x="30747" y="325131"/>
                  </a:lnTo>
                  <a:cubicBezTo>
                    <a:pt x="22155" y="325131"/>
                    <a:pt x="14883" y="322154"/>
                    <a:pt x="8930" y="316201"/>
                  </a:cubicBezTo>
                  <a:cubicBezTo>
                    <a:pt x="2977" y="310248"/>
                    <a:pt x="0" y="302976"/>
                    <a:pt x="0" y="294384"/>
                  </a:cubicBezTo>
                  <a:lnTo>
                    <a:pt x="0" y="66727"/>
                  </a:lnTo>
                  <a:cubicBezTo>
                    <a:pt x="0" y="58136"/>
                    <a:pt x="2977" y="50863"/>
                    <a:pt x="8930" y="44910"/>
                  </a:cubicBezTo>
                  <a:cubicBezTo>
                    <a:pt x="14883" y="38957"/>
                    <a:pt x="22155" y="35980"/>
                    <a:pt x="30747" y="35980"/>
                  </a:cubicBezTo>
                  <a:lnTo>
                    <a:pt x="123315" y="35980"/>
                  </a:lnTo>
                  <a:cubicBezTo>
                    <a:pt x="120959" y="41541"/>
                    <a:pt x="119406" y="47477"/>
                    <a:pt x="118653" y="53790"/>
                  </a:cubicBezTo>
                  <a:cubicBezTo>
                    <a:pt x="117901" y="60103"/>
                    <a:pt x="117525" y="66127"/>
                    <a:pt x="117525" y="71862"/>
                  </a:cubicBezTo>
                  <a:cubicBezTo>
                    <a:pt x="117525" y="100799"/>
                    <a:pt x="127676" y="124987"/>
                    <a:pt x="147978" y="144428"/>
                  </a:cubicBezTo>
                  <a:cubicBezTo>
                    <a:pt x="168279" y="163868"/>
                    <a:pt x="192800" y="173588"/>
                    <a:pt x="221541" y="173588"/>
                  </a:cubicBezTo>
                  <a:cubicBezTo>
                    <a:pt x="226709" y="173588"/>
                    <a:pt x="231904" y="173234"/>
                    <a:pt x="237127" y="172525"/>
                  </a:cubicBezTo>
                  <a:cubicBezTo>
                    <a:pt x="242349" y="171816"/>
                    <a:pt x="247686" y="170666"/>
                    <a:pt x="253138" y="169074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3" name="그래픽 51">
              <a:extLst>
                <a:ext uri="{FF2B5EF4-FFF2-40B4-BE49-F238E27FC236}">
                  <a16:creationId xmlns:a16="http://schemas.microsoft.com/office/drawing/2014/main" id="{098FA59D-49D1-399E-86EF-3C501CD472F8}"/>
                </a:ext>
              </a:extLst>
            </p:cNvPr>
            <p:cNvSpPr/>
            <p:nvPr/>
          </p:nvSpPr>
          <p:spPr>
            <a:xfrm>
              <a:off x="5271168" y="2739379"/>
              <a:ext cx="272474" cy="272474"/>
            </a:xfrm>
            <a:custGeom>
              <a:avLst/>
              <a:gdLst>
                <a:gd name="connsiteX0" fmla="*/ 141076 w 323168"/>
                <a:gd name="connsiteY0" fmla="*/ 218825 h 323168"/>
                <a:gd name="connsiteX1" fmla="*/ 215162 w 323168"/>
                <a:gd name="connsiteY1" fmla="*/ 171233 h 323168"/>
                <a:gd name="connsiteX2" fmla="*/ 220624 w 323168"/>
                <a:gd name="connsiteY2" fmla="*/ 161600 h 323168"/>
                <a:gd name="connsiteX3" fmla="*/ 215162 w 323168"/>
                <a:gd name="connsiteY3" fmla="*/ 151935 h 323168"/>
                <a:gd name="connsiteX4" fmla="*/ 141076 w 323168"/>
                <a:gd name="connsiteY4" fmla="*/ 104343 h 323168"/>
                <a:gd name="connsiteX5" fmla="*/ 129333 w 323168"/>
                <a:gd name="connsiteY5" fmla="*/ 103715 h 323168"/>
                <a:gd name="connsiteX6" fmla="*/ 123315 w 323168"/>
                <a:gd name="connsiteY6" fmla="*/ 113992 h 323168"/>
                <a:gd name="connsiteX7" fmla="*/ 123315 w 323168"/>
                <a:gd name="connsiteY7" fmla="*/ 209176 h 323168"/>
                <a:gd name="connsiteX8" fmla="*/ 129333 w 323168"/>
                <a:gd name="connsiteY8" fmla="*/ 219454 h 323168"/>
                <a:gd name="connsiteX9" fmla="*/ 141076 w 323168"/>
                <a:gd name="connsiteY9" fmla="*/ 218825 h 323168"/>
                <a:gd name="connsiteX10" fmla="*/ 161613 w 323168"/>
                <a:gd name="connsiteY10" fmla="*/ 323169 h 323168"/>
                <a:gd name="connsiteX11" fmla="*/ 98593 w 323168"/>
                <a:gd name="connsiteY11" fmla="*/ 310446 h 323168"/>
                <a:gd name="connsiteX12" fmla="*/ 47276 w 323168"/>
                <a:gd name="connsiteY12" fmla="*/ 275914 h 323168"/>
                <a:gd name="connsiteX13" fmla="*/ 12728 w 323168"/>
                <a:gd name="connsiteY13" fmla="*/ 224619 h 323168"/>
                <a:gd name="connsiteX14" fmla="*/ 0 w 323168"/>
                <a:gd name="connsiteY14" fmla="*/ 161613 h 323168"/>
                <a:gd name="connsiteX15" fmla="*/ 12723 w 323168"/>
                <a:gd name="connsiteY15" fmla="*/ 98593 h 323168"/>
                <a:gd name="connsiteX16" fmla="*/ 47255 w 323168"/>
                <a:gd name="connsiteY16" fmla="*/ 47276 h 323168"/>
                <a:gd name="connsiteX17" fmla="*/ 98549 w 323168"/>
                <a:gd name="connsiteY17" fmla="*/ 12728 h 323168"/>
                <a:gd name="connsiteX18" fmla="*/ 161556 w 323168"/>
                <a:gd name="connsiteY18" fmla="*/ 0 h 323168"/>
                <a:gd name="connsiteX19" fmla="*/ 224576 w 323168"/>
                <a:gd name="connsiteY19" fmla="*/ 12723 h 323168"/>
                <a:gd name="connsiteX20" fmla="*/ 275892 w 323168"/>
                <a:gd name="connsiteY20" fmla="*/ 47255 h 323168"/>
                <a:gd name="connsiteX21" fmla="*/ 310440 w 323168"/>
                <a:gd name="connsiteY21" fmla="*/ 98549 h 323168"/>
                <a:gd name="connsiteX22" fmla="*/ 323169 w 323168"/>
                <a:gd name="connsiteY22" fmla="*/ 161556 h 323168"/>
                <a:gd name="connsiteX23" fmla="*/ 310446 w 323168"/>
                <a:gd name="connsiteY23" fmla="*/ 224576 h 323168"/>
                <a:gd name="connsiteX24" fmla="*/ 275914 w 323168"/>
                <a:gd name="connsiteY24" fmla="*/ 275892 h 323168"/>
                <a:gd name="connsiteX25" fmla="*/ 224619 w 323168"/>
                <a:gd name="connsiteY25" fmla="*/ 310440 h 323168"/>
                <a:gd name="connsiteX26" fmla="*/ 161613 w 323168"/>
                <a:gd name="connsiteY26" fmla="*/ 323169 h 323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23168" h="323168">
                  <a:moveTo>
                    <a:pt x="141076" y="218825"/>
                  </a:moveTo>
                  <a:lnTo>
                    <a:pt x="215162" y="171233"/>
                  </a:lnTo>
                  <a:cubicBezTo>
                    <a:pt x="218804" y="168921"/>
                    <a:pt x="220624" y="165710"/>
                    <a:pt x="220624" y="161600"/>
                  </a:cubicBezTo>
                  <a:cubicBezTo>
                    <a:pt x="220624" y="157490"/>
                    <a:pt x="218804" y="154268"/>
                    <a:pt x="215162" y="151935"/>
                  </a:cubicBezTo>
                  <a:lnTo>
                    <a:pt x="141076" y="104343"/>
                  </a:lnTo>
                  <a:cubicBezTo>
                    <a:pt x="137260" y="101727"/>
                    <a:pt x="133345" y="101517"/>
                    <a:pt x="129333" y="103715"/>
                  </a:cubicBezTo>
                  <a:cubicBezTo>
                    <a:pt x="125321" y="105912"/>
                    <a:pt x="123315" y="109338"/>
                    <a:pt x="123315" y="113992"/>
                  </a:cubicBezTo>
                  <a:lnTo>
                    <a:pt x="123315" y="209176"/>
                  </a:lnTo>
                  <a:cubicBezTo>
                    <a:pt x="123315" y="213830"/>
                    <a:pt x="125321" y="217256"/>
                    <a:pt x="129333" y="219454"/>
                  </a:cubicBezTo>
                  <a:cubicBezTo>
                    <a:pt x="133345" y="221652"/>
                    <a:pt x="137260" y="221442"/>
                    <a:pt x="141076" y="218825"/>
                  </a:cubicBezTo>
                  <a:close/>
                  <a:moveTo>
                    <a:pt x="161613" y="323169"/>
                  </a:moveTo>
                  <a:cubicBezTo>
                    <a:pt x="139264" y="323169"/>
                    <a:pt x="118258" y="318928"/>
                    <a:pt x="98593" y="310446"/>
                  </a:cubicBezTo>
                  <a:cubicBezTo>
                    <a:pt x="78928" y="301964"/>
                    <a:pt x="61823" y="290453"/>
                    <a:pt x="47276" y="275914"/>
                  </a:cubicBezTo>
                  <a:cubicBezTo>
                    <a:pt x="32730" y="261373"/>
                    <a:pt x="21214" y="244275"/>
                    <a:pt x="12728" y="224619"/>
                  </a:cubicBezTo>
                  <a:cubicBezTo>
                    <a:pt x="4243" y="204964"/>
                    <a:pt x="0" y="183961"/>
                    <a:pt x="0" y="161613"/>
                  </a:cubicBezTo>
                  <a:cubicBezTo>
                    <a:pt x="0" y="139264"/>
                    <a:pt x="4241" y="118258"/>
                    <a:pt x="12723" y="98593"/>
                  </a:cubicBezTo>
                  <a:cubicBezTo>
                    <a:pt x="21204" y="78928"/>
                    <a:pt x="32715" y="61823"/>
                    <a:pt x="47255" y="47276"/>
                  </a:cubicBezTo>
                  <a:cubicBezTo>
                    <a:pt x="61795" y="32730"/>
                    <a:pt x="78893" y="21214"/>
                    <a:pt x="98549" y="12728"/>
                  </a:cubicBezTo>
                  <a:cubicBezTo>
                    <a:pt x="118205" y="4243"/>
                    <a:pt x="139207" y="0"/>
                    <a:pt x="161556" y="0"/>
                  </a:cubicBezTo>
                  <a:cubicBezTo>
                    <a:pt x="183904" y="0"/>
                    <a:pt x="204911" y="4241"/>
                    <a:pt x="224576" y="12723"/>
                  </a:cubicBezTo>
                  <a:cubicBezTo>
                    <a:pt x="244240" y="21204"/>
                    <a:pt x="261346" y="32715"/>
                    <a:pt x="275892" y="47255"/>
                  </a:cubicBezTo>
                  <a:cubicBezTo>
                    <a:pt x="290439" y="61795"/>
                    <a:pt x="301955" y="78893"/>
                    <a:pt x="310440" y="98549"/>
                  </a:cubicBezTo>
                  <a:cubicBezTo>
                    <a:pt x="318926" y="118205"/>
                    <a:pt x="323169" y="139207"/>
                    <a:pt x="323169" y="161556"/>
                  </a:cubicBezTo>
                  <a:cubicBezTo>
                    <a:pt x="323169" y="183904"/>
                    <a:pt x="318928" y="204911"/>
                    <a:pt x="310446" y="224576"/>
                  </a:cubicBezTo>
                  <a:cubicBezTo>
                    <a:pt x="301964" y="244240"/>
                    <a:pt x="290453" y="261346"/>
                    <a:pt x="275914" y="275892"/>
                  </a:cubicBezTo>
                  <a:cubicBezTo>
                    <a:pt x="261373" y="290439"/>
                    <a:pt x="244275" y="301955"/>
                    <a:pt x="224619" y="310440"/>
                  </a:cubicBezTo>
                  <a:cubicBezTo>
                    <a:pt x="204964" y="318926"/>
                    <a:pt x="183961" y="323169"/>
                    <a:pt x="161613" y="323169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5" name="그래픽 53">
              <a:extLst>
                <a:ext uri="{FF2B5EF4-FFF2-40B4-BE49-F238E27FC236}">
                  <a16:creationId xmlns:a16="http://schemas.microsoft.com/office/drawing/2014/main" id="{9926CAD1-AD49-208A-3522-3522055C5912}"/>
                </a:ext>
              </a:extLst>
            </p:cNvPr>
            <p:cNvSpPr/>
            <p:nvPr/>
          </p:nvSpPr>
          <p:spPr>
            <a:xfrm>
              <a:off x="10392436" y="2753720"/>
              <a:ext cx="243792" cy="243792"/>
            </a:xfrm>
            <a:custGeom>
              <a:avLst/>
              <a:gdLst>
                <a:gd name="connsiteX0" fmla="*/ 93549 w 289150"/>
                <a:gd name="connsiteY0" fmla="*/ 289151 h 289150"/>
                <a:gd name="connsiteX1" fmla="*/ 27285 w 289150"/>
                <a:gd name="connsiteY1" fmla="*/ 261865 h 289150"/>
                <a:gd name="connsiteX2" fmla="*/ 0 w 289150"/>
                <a:gd name="connsiteY2" fmla="*/ 195602 h 289150"/>
                <a:gd name="connsiteX3" fmla="*/ 0 w 289150"/>
                <a:gd name="connsiteY3" fmla="*/ 93549 h 289150"/>
                <a:gd name="connsiteX4" fmla="*/ 27285 w 289150"/>
                <a:gd name="connsiteY4" fmla="*/ 27285 h 289150"/>
                <a:gd name="connsiteX5" fmla="*/ 93549 w 289150"/>
                <a:gd name="connsiteY5" fmla="*/ 0 h 289150"/>
                <a:gd name="connsiteX6" fmla="*/ 195602 w 289150"/>
                <a:gd name="connsiteY6" fmla="*/ 0 h 289150"/>
                <a:gd name="connsiteX7" fmla="*/ 261865 w 289150"/>
                <a:gd name="connsiteY7" fmla="*/ 27285 h 289150"/>
                <a:gd name="connsiteX8" fmla="*/ 289151 w 289150"/>
                <a:gd name="connsiteY8" fmla="*/ 93549 h 289150"/>
                <a:gd name="connsiteX9" fmla="*/ 289151 w 289150"/>
                <a:gd name="connsiteY9" fmla="*/ 195602 h 289150"/>
                <a:gd name="connsiteX10" fmla="*/ 261865 w 289150"/>
                <a:gd name="connsiteY10" fmla="*/ 261865 h 289150"/>
                <a:gd name="connsiteX11" fmla="*/ 195602 w 289150"/>
                <a:gd name="connsiteY11" fmla="*/ 289151 h 289150"/>
                <a:gd name="connsiteX12" fmla="*/ 93549 w 289150"/>
                <a:gd name="connsiteY12" fmla="*/ 289151 h 289150"/>
                <a:gd name="connsiteX13" fmla="*/ 127566 w 289150"/>
                <a:gd name="connsiteY13" fmla="*/ 206723 h 289150"/>
                <a:gd name="connsiteX14" fmla="*/ 223732 w 289150"/>
                <a:gd name="connsiteY14" fmla="*/ 110558 h 289150"/>
                <a:gd name="connsiteX15" fmla="*/ 205807 w 289150"/>
                <a:gd name="connsiteY15" fmla="*/ 92633 h 289150"/>
                <a:gd name="connsiteX16" fmla="*/ 127566 w 289150"/>
                <a:gd name="connsiteY16" fmla="*/ 170874 h 289150"/>
                <a:gd name="connsiteX17" fmla="*/ 90147 w 289150"/>
                <a:gd name="connsiteY17" fmla="*/ 133455 h 289150"/>
                <a:gd name="connsiteX18" fmla="*/ 72222 w 289150"/>
                <a:gd name="connsiteY18" fmla="*/ 151379 h 289150"/>
                <a:gd name="connsiteX19" fmla="*/ 127566 w 289150"/>
                <a:gd name="connsiteY19" fmla="*/ 206723 h 289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89150" h="289150">
                  <a:moveTo>
                    <a:pt x="93549" y="289151"/>
                  </a:moveTo>
                  <a:cubicBezTo>
                    <a:pt x="67563" y="289151"/>
                    <a:pt x="45475" y="280056"/>
                    <a:pt x="27285" y="261865"/>
                  </a:cubicBezTo>
                  <a:cubicBezTo>
                    <a:pt x="9095" y="243676"/>
                    <a:pt x="0" y="221588"/>
                    <a:pt x="0" y="195602"/>
                  </a:cubicBezTo>
                  <a:lnTo>
                    <a:pt x="0" y="93549"/>
                  </a:lnTo>
                  <a:cubicBezTo>
                    <a:pt x="0" y="67563"/>
                    <a:pt x="9095" y="45475"/>
                    <a:pt x="27285" y="27285"/>
                  </a:cubicBezTo>
                  <a:cubicBezTo>
                    <a:pt x="45475" y="9095"/>
                    <a:pt x="67563" y="0"/>
                    <a:pt x="93549" y="0"/>
                  </a:cubicBezTo>
                  <a:lnTo>
                    <a:pt x="195602" y="0"/>
                  </a:lnTo>
                  <a:cubicBezTo>
                    <a:pt x="221588" y="0"/>
                    <a:pt x="243676" y="9095"/>
                    <a:pt x="261865" y="27285"/>
                  </a:cubicBezTo>
                  <a:cubicBezTo>
                    <a:pt x="280056" y="45475"/>
                    <a:pt x="289151" y="67563"/>
                    <a:pt x="289151" y="93549"/>
                  </a:cubicBezTo>
                  <a:lnTo>
                    <a:pt x="289151" y="195602"/>
                  </a:lnTo>
                  <a:cubicBezTo>
                    <a:pt x="289151" y="221588"/>
                    <a:pt x="280056" y="243676"/>
                    <a:pt x="261865" y="261865"/>
                  </a:cubicBezTo>
                  <a:cubicBezTo>
                    <a:pt x="243676" y="280056"/>
                    <a:pt x="221588" y="289151"/>
                    <a:pt x="195602" y="289151"/>
                  </a:cubicBezTo>
                  <a:lnTo>
                    <a:pt x="93549" y="289151"/>
                  </a:lnTo>
                  <a:close/>
                  <a:moveTo>
                    <a:pt x="127566" y="206723"/>
                  </a:moveTo>
                  <a:lnTo>
                    <a:pt x="223732" y="110558"/>
                  </a:lnTo>
                  <a:lnTo>
                    <a:pt x="205807" y="92633"/>
                  </a:lnTo>
                  <a:lnTo>
                    <a:pt x="127566" y="170874"/>
                  </a:lnTo>
                  <a:lnTo>
                    <a:pt x="90147" y="133455"/>
                  </a:lnTo>
                  <a:lnTo>
                    <a:pt x="72222" y="151379"/>
                  </a:lnTo>
                  <a:lnTo>
                    <a:pt x="127566" y="206723"/>
                  </a:ln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6" name="그래픽 55">
              <a:extLst>
                <a:ext uri="{FF2B5EF4-FFF2-40B4-BE49-F238E27FC236}">
                  <a16:creationId xmlns:a16="http://schemas.microsoft.com/office/drawing/2014/main" id="{C4F32960-FF92-DD62-2B73-1F344B36B649}"/>
                </a:ext>
              </a:extLst>
            </p:cNvPr>
            <p:cNvSpPr/>
            <p:nvPr/>
          </p:nvSpPr>
          <p:spPr>
            <a:xfrm>
              <a:off x="3583200" y="2741779"/>
              <a:ext cx="243792" cy="267674"/>
            </a:xfrm>
            <a:custGeom>
              <a:avLst/>
              <a:gdLst>
                <a:gd name="connsiteX0" fmla="*/ 42522 w 289150"/>
                <a:gd name="connsiteY0" fmla="*/ 317477 h 317476"/>
                <a:gd name="connsiteX1" fmla="*/ 12348 w 289150"/>
                <a:gd name="connsiteY1" fmla="*/ 305129 h 317476"/>
                <a:gd name="connsiteX2" fmla="*/ 0 w 289150"/>
                <a:gd name="connsiteY2" fmla="*/ 274955 h 317476"/>
                <a:gd name="connsiteX3" fmla="*/ 0 w 289150"/>
                <a:gd name="connsiteY3" fmla="*/ 247807 h 317476"/>
                <a:gd name="connsiteX4" fmla="*/ 4400 w 289150"/>
                <a:gd name="connsiteY4" fmla="*/ 236833 h 317476"/>
                <a:gd name="connsiteX5" fmla="*/ 15374 w 289150"/>
                <a:gd name="connsiteY5" fmla="*/ 232433 h 317476"/>
                <a:gd name="connsiteX6" fmla="*/ 51027 w 289150"/>
                <a:gd name="connsiteY6" fmla="*/ 232433 h 317476"/>
                <a:gd name="connsiteX7" fmla="*/ 51027 w 289150"/>
                <a:gd name="connsiteY7" fmla="*/ 5986 h 317476"/>
                <a:gd name="connsiteX8" fmla="*/ 53169 w 289150"/>
                <a:gd name="connsiteY8" fmla="*/ 2437 h 317476"/>
                <a:gd name="connsiteX9" fmla="*/ 57275 w 289150"/>
                <a:gd name="connsiteY9" fmla="*/ 3173 h 317476"/>
                <a:gd name="connsiteX10" fmla="*/ 69769 w 289150"/>
                <a:gd name="connsiteY10" fmla="*/ 13542 h 317476"/>
                <a:gd name="connsiteX11" fmla="*/ 74578 w 289150"/>
                <a:gd name="connsiteY11" fmla="*/ 15439 h 317476"/>
                <a:gd name="connsiteX12" fmla="*/ 79386 w 289150"/>
                <a:gd name="connsiteY12" fmla="*/ 13542 h 317476"/>
                <a:gd name="connsiteX13" fmla="*/ 93647 w 289150"/>
                <a:gd name="connsiteY13" fmla="*/ 1897 h 317476"/>
                <a:gd name="connsiteX14" fmla="*/ 98455 w 289150"/>
                <a:gd name="connsiteY14" fmla="*/ 0 h 317476"/>
                <a:gd name="connsiteX15" fmla="*/ 103264 w 289150"/>
                <a:gd name="connsiteY15" fmla="*/ 1897 h 317476"/>
                <a:gd name="connsiteX16" fmla="*/ 117525 w 289150"/>
                <a:gd name="connsiteY16" fmla="*/ 13542 h 317476"/>
                <a:gd name="connsiteX17" fmla="*/ 122333 w 289150"/>
                <a:gd name="connsiteY17" fmla="*/ 15439 h 317476"/>
                <a:gd name="connsiteX18" fmla="*/ 127141 w 289150"/>
                <a:gd name="connsiteY18" fmla="*/ 13542 h 317476"/>
                <a:gd name="connsiteX19" fmla="*/ 141403 w 289150"/>
                <a:gd name="connsiteY19" fmla="*/ 1897 h 317476"/>
                <a:gd name="connsiteX20" fmla="*/ 146211 w 289150"/>
                <a:gd name="connsiteY20" fmla="*/ 0 h 317476"/>
                <a:gd name="connsiteX21" fmla="*/ 151019 w 289150"/>
                <a:gd name="connsiteY21" fmla="*/ 1897 h 317476"/>
                <a:gd name="connsiteX22" fmla="*/ 165281 w 289150"/>
                <a:gd name="connsiteY22" fmla="*/ 13542 h 317476"/>
                <a:gd name="connsiteX23" fmla="*/ 170089 w 289150"/>
                <a:gd name="connsiteY23" fmla="*/ 15439 h 317476"/>
                <a:gd name="connsiteX24" fmla="*/ 174897 w 289150"/>
                <a:gd name="connsiteY24" fmla="*/ 13542 h 317476"/>
                <a:gd name="connsiteX25" fmla="*/ 189158 w 289150"/>
                <a:gd name="connsiteY25" fmla="*/ 1897 h 317476"/>
                <a:gd name="connsiteX26" fmla="*/ 193967 w 289150"/>
                <a:gd name="connsiteY26" fmla="*/ 0 h 317476"/>
                <a:gd name="connsiteX27" fmla="*/ 198775 w 289150"/>
                <a:gd name="connsiteY27" fmla="*/ 1897 h 317476"/>
                <a:gd name="connsiteX28" fmla="*/ 213036 w 289150"/>
                <a:gd name="connsiteY28" fmla="*/ 13542 h 317476"/>
                <a:gd name="connsiteX29" fmla="*/ 217844 w 289150"/>
                <a:gd name="connsiteY29" fmla="*/ 15439 h 317476"/>
                <a:gd name="connsiteX30" fmla="*/ 222653 w 289150"/>
                <a:gd name="connsiteY30" fmla="*/ 13542 h 317476"/>
                <a:gd name="connsiteX31" fmla="*/ 236914 w 289150"/>
                <a:gd name="connsiteY31" fmla="*/ 1897 h 317476"/>
                <a:gd name="connsiteX32" fmla="*/ 241722 w 289150"/>
                <a:gd name="connsiteY32" fmla="*/ 0 h 317476"/>
                <a:gd name="connsiteX33" fmla="*/ 246530 w 289150"/>
                <a:gd name="connsiteY33" fmla="*/ 1897 h 317476"/>
                <a:gd name="connsiteX34" fmla="*/ 260792 w 289150"/>
                <a:gd name="connsiteY34" fmla="*/ 13542 h 317476"/>
                <a:gd name="connsiteX35" fmla="*/ 265600 w 289150"/>
                <a:gd name="connsiteY35" fmla="*/ 15439 h 317476"/>
                <a:gd name="connsiteX36" fmla="*/ 270408 w 289150"/>
                <a:gd name="connsiteY36" fmla="*/ 13542 h 317476"/>
                <a:gd name="connsiteX37" fmla="*/ 282903 w 289150"/>
                <a:gd name="connsiteY37" fmla="*/ 3173 h 317476"/>
                <a:gd name="connsiteX38" fmla="*/ 287008 w 289150"/>
                <a:gd name="connsiteY38" fmla="*/ 2437 h 317476"/>
                <a:gd name="connsiteX39" fmla="*/ 289151 w 289150"/>
                <a:gd name="connsiteY39" fmla="*/ 5986 h 317476"/>
                <a:gd name="connsiteX40" fmla="*/ 289151 w 289150"/>
                <a:gd name="connsiteY40" fmla="*/ 274955 h 317476"/>
                <a:gd name="connsiteX41" fmla="*/ 276803 w 289150"/>
                <a:gd name="connsiteY41" fmla="*/ 305129 h 317476"/>
                <a:gd name="connsiteX42" fmla="*/ 246629 w 289150"/>
                <a:gd name="connsiteY42" fmla="*/ 317477 h 317476"/>
                <a:gd name="connsiteX43" fmla="*/ 42522 w 289150"/>
                <a:gd name="connsiteY43" fmla="*/ 317477 h 317476"/>
                <a:gd name="connsiteX44" fmla="*/ 246629 w 289150"/>
                <a:gd name="connsiteY44" fmla="*/ 291964 h 317476"/>
                <a:gd name="connsiteX45" fmla="*/ 258748 w 289150"/>
                <a:gd name="connsiteY45" fmla="*/ 287074 h 317476"/>
                <a:gd name="connsiteX46" fmla="*/ 263638 w 289150"/>
                <a:gd name="connsiteY46" fmla="*/ 274955 h 317476"/>
                <a:gd name="connsiteX47" fmla="*/ 263638 w 289150"/>
                <a:gd name="connsiteY47" fmla="*/ 36830 h 317476"/>
                <a:gd name="connsiteX48" fmla="*/ 76540 w 289150"/>
                <a:gd name="connsiteY48" fmla="*/ 36830 h 317476"/>
                <a:gd name="connsiteX49" fmla="*/ 76540 w 289150"/>
                <a:gd name="connsiteY49" fmla="*/ 232433 h 317476"/>
                <a:gd name="connsiteX50" fmla="*/ 214246 w 289150"/>
                <a:gd name="connsiteY50" fmla="*/ 232433 h 317476"/>
                <a:gd name="connsiteX51" fmla="*/ 225221 w 289150"/>
                <a:gd name="connsiteY51" fmla="*/ 236833 h 317476"/>
                <a:gd name="connsiteX52" fmla="*/ 229620 w 289150"/>
                <a:gd name="connsiteY52" fmla="*/ 247807 h 317476"/>
                <a:gd name="connsiteX53" fmla="*/ 229620 w 289150"/>
                <a:gd name="connsiteY53" fmla="*/ 274955 h 317476"/>
                <a:gd name="connsiteX54" fmla="*/ 234510 w 289150"/>
                <a:gd name="connsiteY54" fmla="*/ 287074 h 317476"/>
                <a:gd name="connsiteX55" fmla="*/ 246629 w 289150"/>
                <a:gd name="connsiteY55" fmla="*/ 291964 h 317476"/>
                <a:gd name="connsiteX56" fmla="*/ 109576 w 289150"/>
                <a:gd name="connsiteY56" fmla="*/ 75101 h 317476"/>
                <a:gd name="connsiteX57" fmla="*/ 180556 w 289150"/>
                <a:gd name="connsiteY57" fmla="*/ 75101 h 317476"/>
                <a:gd name="connsiteX58" fmla="*/ 189649 w 289150"/>
                <a:gd name="connsiteY58" fmla="*/ 78764 h 317476"/>
                <a:gd name="connsiteX59" fmla="*/ 193312 w 289150"/>
                <a:gd name="connsiteY59" fmla="*/ 87857 h 317476"/>
                <a:gd name="connsiteX60" fmla="*/ 189649 w 289150"/>
                <a:gd name="connsiteY60" fmla="*/ 96950 h 317476"/>
                <a:gd name="connsiteX61" fmla="*/ 180556 w 289150"/>
                <a:gd name="connsiteY61" fmla="*/ 100613 h 317476"/>
                <a:gd name="connsiteX62" fmla="*/ 109576 w 289150"/>
                <a:gd name="connsiteY62" fmla="*/ 100613 h 317476"/>
                <a:gd name="connsiteX63" fmla="*/ 100483 w 289150"/>
                <a:gd name="connsiteY63" fmla="*/ 96950 h 317476"/>
                <a:gd name="connsiteX64" fmla="*/ 96820 w 289150"/>
                <a:gd name="connsiteY64" fmla="*/ 87857 h 317476"/>
                <a:gd name="connsiteX65" fmla="*/ 100483 w 289150"/>
                <a:gd name="connsiteY65" fmla="*/ 78764 h 317476"/>
                <a:gd name="connsiteX66" fmla="*/ 109576 w 289150"/>
                <a:gd name="connsiteY66" fmla="*/ 75101 h 317476"/>
                <a:gd name="connsiteX67" fmla="*/ 109576 w 289150"/>
                <a:gd name="connsiteY67" fmla="*/ 126127 h 317476"/>
                <a:gd name="connsiteX68" fmla="*/ 180556 w 289150"/>
                <a:gd name="connsiteY68" fmla="*/ 126127 h 317476"/>
                <a:gd name="connsiteX69" fmla="*/ 189649 w 289150"/>
                <a:gd name="connsiteY69" fmla="*/ 129791 h 317476"/>
                <a:gd name="connsiteX70" fmla="*/ 193312 w 289150"/>
                <a:gd name="connsiteY70" fmla="*/ 138884 h 317476"/>
                <a:gd name="connsiteX71" fmla="*/ 189649 w 289150"/>
                <a:gd name="connsiteY71" fmla="*/ 147977 h 317476"/>
                <a:gd name="connsiteX72" fmla="*/ 180556 w 289150"/>
                <a:gd name="connsiteY72" fmla="*/ 151640 h 317476"/>
                <a:gd name="connsiteX73" fmla="*/ 109576 w 289150"/>
                <a:gd name="connsiteY73" fmla="*/ 151640 h 317476"/>
                <a:gd name="connsiteX74" fmla="*/ 100483 w 289150"/>
                <a:gd name="connsiteY74" fmla="*/ 147977 h 317476"/>
                <a:gd name="connsiteX75" fmla="*/ 96820 w 289150"/>
                <a:gd name="connsiteY75" fmla="*/ 138884 h 317476"/>
                <a:gd name="connsiteX76" fmla="*/ 100483 w 289150"/>
                <a:gd name="connsiteY76" fmla="*/ 129791 h 317476"/>
                <a:gd name="connsiteX77" fmla="*/ 109576 w 289150"/>
                <a:gd name="connsiteY77" fmla="*/ 126127 h 317476"/>
                <a:gd name="connsiteX78" fmla="*/ 228639 w 289150"/>
                <a:gd name="connsiteY78" fmla="*/ 102903 h 317476"/>
                <a:gd name="connsiteX79" fmla="*/ 217992 w 289150"/>
                <a:gd name="connsiteY79" fmla="*/ 98504 h 317476"/>
                <a:gd name="connsiteX80" fmla="*/ 213592 w 289150"/>
                <a:gd name="connsiteY80" fmla="*/ 87857 h 317476"/>
                <a:gd name="connsiteX81" fmla="*/ 217992 w 289150"/>
                <a:gd name="connsiteY81" fmla="*/ 77210 h 317476"/>
                <a:gd name="connsiteX82" fmla="*/ 228639 w 289150"/>
                <a:gd name="connsiteY82" fmla="*/ 72811 h 317476"/>
                <a:gd name="connsiteX83" fmla="*/ 239285 w 289150"/>
                <a:gd name="connsiteY83" fmla="*/ 77210 h 317476"/>
                <a:gd name="connsiteX84" fmla="*/ 243685 w 289150"/>
                <a:gd name="connsiteY84" fmla="*/ 87857 h 317476"/>
                <a:gd name="connsiteX85" fmla="*/ 239285 w 289150"/>
                <a:gd name="connsiteY85" fmla="*/ 98504 h 317476"/>
                <a:gd name="connsiteX86" fmla="*/ 228639 w 289150"/>
                <a:gd name="connsiteY86" fmla="*/ 102903 h 317476"/>
                <a:gd name="connsiteX87" fmla="*/ 228639 w 289150"/>
                <a:gd name="connsiteY87" fmla="*/ 153930 h 317476"/>
                <a:gd name="connsiteX88" fmla="*/ 217992 w 289150"/>
                <a:gd name="connsiteY88" fmla="*/ 149531 h 317476"/>
                <a:gd name="connsiteX89" fmla="*/ 213592 w 289150"/>
                <a:gd name="connsiteY89" fmla="*/ 138884 h 317476"/>
                <a:gd name="connsiteX90" fmla="*/ 217992 w 289150"/>
                <a:gd name="connsiteY90" fmla="*/ 128237 h 317476"/>
                <a:gd name="connsiteX91" fmla="*/ 228639 w 289150"/>
                <a:gd name="connsiteY91" fmla="*/ 123838 h 317476"/>
                <a:gd name="connsiteX92" fmla="*/ 239285 w 289150"/>
                <a:gd name="connsiteY92" fmla="*/ 128237 h 317476"/>
                <a:gd name="connsiteX93" fmla="*/ 243685 w 289150"/>
                <a:gd name="connsiteY93" fmla="*/ 138884 h 317476"/>
                <a:gd name="connsiteX94" fmla="*/ 239285 w 289150"/>
                <a:gd name="connsiteY94" fmla="*/ 149531 h 317476"/>
                <a:gd name="connsiteX95" fmla="*/ 228639 w 289150"/>
                <a:gd name="connsiteY95" fmla="*/ 153930 h 317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289150" h="317476">
                  <a:moveTo>
                    <a:pt x="42522" y="317477"/>
                  </a:moveTo>
                  <a:cubicBezTo>
                    <a:pt x="30638" y="317477"/>
                    <a:pt x="20580" y="313361"/>
                    <a:pt x="12348" y="305129"/>
                  </a:cubicBezTo>
                  <a:cubicBezTo>
                    <a:pt x="4116" y="296897"/>
                    <a:pt x="0" y="286839"/>
                    <a:pt x="0" y="274955"/>
                  </a:cubicBezTo>
                  <a:lnTo>
                    <a:pt x="0" y="247807"/>
                  </a:lnTo>
                  <a:cubicBezTo>
                    <a:pt x="0" y="243424"/>
                    <a:pt x="1467" y="239766"/>
                    <a:pt x="4400" y="236833"/>
                  </a:cubicBezTo>
                  <a:cubicBezTo>
                    <a:pt x="7333" y="233900"/>
                    <a:pt x="10991" y="232433"/>
                    <a:pt x="15374" y="232433"/>
                  </a:cubicBezTo>
                  <a:lnTo>
                    <a:pt x="51027" y="232433"/>
                  </a:lnTo>
                  <a:lnTo>
                    <a:pt x="51027" y="5986"/>
                  </a:lnTo>
                  <a:cubicBezTo>
                    <a:pt x="51027" y="4220"/>
                    <a:pt x="51741" y="3037"/>
                    <a:pt x="53169" y="2437"/>
                  </a:cubicBezTo>
                  <a:cubicBezTo>
                    <a:pt x="54598" y="1837"/>
                    <a:pt x="55966" y="2083"/>
                    <a:pt x="57275" y="3173"/>
                  </a:cubicBezTo>
                  <a:lnTo>
                    <a:pt x="69769" y="13542"/>
                  </a:lnTo>
                  <a:cubicBezTo>
                    <a:pt x="71252" y="14807"/>
                    <a:pt x="72855" y="15439"/>
                    <a:pt x="74578" y="15439"/>
                  </a:cubicBezTo>
                  <a:cubicBezTo>
                    <a:pt x="76300" y="15439"/>
                    <a:pt x="77903" y="14807"/>
                    <a:pt x="79386" y="13542"/>
                  </a:cubicBezTo>
                  <a:lnTo>
                    <a:pt x="93647" y="1897"/>
                  </a:lnTo>
                  <a:cubicBezTo>
                    <a:pt x="95130" y="632"/>
                    <a:pt x="96733" y="0"/>
                    <a:pt x="98455" y="0"/>
                  </a:cubicBezTo>
                  <a:cubicBezTo>
                    <a:pt x="100178" y="0"/>
                    <a:pt x="101781" y="632"/>
                    <a:pt x="103264" y="1897"/>
                  </a:cubicBezTo>
                  <a:lnTo>
                    <a:pt x="117525" y="13542"/>
                  </a:lnTo>
                  <a:cubicBezTo>
                    <a:pt x="119008" y="14807"/>
                    <a:pt x="120611" y="15439"/>
                    <a:pt x="122333" y="15439"/>
                  </a:cubicBezTo>
                  <a:cubicBezTo>
                    <a:pt x="124056" y="15439"/>
                    <a:pt x="125659" y="14807"/>
                    <a:pt x="127141" y="13542"/>
                  </a:cubicBezTo>
                  <a:lnTo>
                    <a:pt x="141403" y="1897"/>
                  </a:lnTo>
                  <a:cubicBezTo>
                    <a:pt x="142886" y="632"/>
                    <a:pt x="144488" y="0"/>
                    <a:pt x="146211" y="0"/>
                  </a:cubicBezTo>
                  <a:cubicBezTo>
                    <a:pt x="147934" y="0"/>
                    <a:pt x="149536" y="632"/>
                    <a:pt x="151019" y="1897"/>
                  </a:cubicBezTo>
                  <a:lnTo>
                    <a:pt x="165281" y="13542"/>
                  </a:lnTo>
                  <a:cubicBezTo>
                    <a:pt x="166763" y="14807"/>
                    <a:pt x="168366" y="15439"/>
                    <a:pt x="170089" y="15439"/>
                  </a:cubicBezTo>
                  <a:cubicBezTo>
                    <a:pt x="171811" y="15439"/>
                    <a:pt x="173414" y="14807"/>
                    <a:pt x="174897" y="13542"/>
                  </a:cubicBezTo>
                  <a:lnTo>
                    <a:pt x="189158" y="1897"/>
                  </a:lnTo>
                  <a:cubicBezTo>
                    <a:pt x="190641" y="632"/>
                    <a:pt x="192244" y="0"/>
                    <a:pt x="193967" y="0"/>
                  </a:cubicBezTo>
                  <a:cubicBezTo>
                    <a:pt x="195689" y="0"/>
                    <a:pt x="197292" y="632"/>
                    <a:pt x="198775" y="1897"/>
                  </a:cubicBezTo>
                  <a:lnTo>
                    <a:pt x="213036" y="13542"/>
                  </a:lnTo>
                  <a:cubicBezTo>
                    <a:pt x="214519" y="14807"/>
                    <a:pt x="216122" y="15439"/>
                    <a:pt x="217844" y="15439"/>
                  </a:cubicBezTo>
                  <a:cubicBezTo>
                    <a:pt x="219567" y="15439"/>
                    <a:pt x="221170" y="14807"/>
                    <a:pt x="222653" y="13542"/>
                  </a:cubicBezTo>
                  <a:lnTo>
                    <a:pt x="236914" y="1897"/>
                  </a:lnTo>
                  <a:cubicBezTo>
                    <a:pt x="238397" y="632"/>
                    <a:pt x="240000" y="0"/>
                    <a:pt x="241722" y="0"/>
                  </a:cubicBezTo>
                  <a:cubicBezTo>
                    <a:pt x="243445" y="0"/>
                    <a:pt x="245047" y="632"/>
                    <a:pt x="246530" y="1897"/>
                  </a:cubicBezTo>
                  <a:lnTo>
                    <a:pt x="260792" y="13542"/>
                  </a:lnTo>
                  <a:cubicBezTo>
                    <a:pt x="262274" y="14807"/>
                    <a:pt x="263877" y="15439"/>
                    <a:pt x="265600" y="15439"/>
                  </a:cubicBezTo>
                  <a:cubicBezTo>
                    <a:pt x="267322" y="15439"/>
                    <a:pt x="268925" y="14807"/>
                    <a:pt x="270408" y="13542"/>
                  </a:cubicBezTo>
                  <a:lnTo>
                    <a:pt x="282903" y="3173"/>
                  </a:lnTo>
                  <a:cubicBezTo>
                    <a:pt x="284212" y="2083"/>
                    <a:pt x="285580" y="1837"/>
                    <a:pt x="287008" y="2437"/>
                  </a:cubicBezTo>
                  <a:cubicBezTo>
                    <a:pt x="288437" y="3037"/>
                    <a:pt x="289151" y="4220"/>
                    <a:pt x="289151" y="5986"/>
                  </a:cubicBezTo>
                  <a:lnTo>
                    <a:pt x="289151" y="274955"/>
                  </a:lnTo>
                  <a:cubicBezTo>
                    <a:pt x="289151" y="286839"/>
                    <a:pt x="285035" y="296897"/>
                    <a:pt x="276803" y="305129"/>
                  </a:cubicBezTo>
                  <a:cubicBezTo>
                    <a:pt x="268571" y="313361"/>
                    <a:pt x="258513" y="317477"/>
                    <a:pt x="246629" y="317477"/>
                  </a:cubicBezTo>
                  <a:lnTo>
                    <a:pt x="42522" y="317477"/>
                  </a:lnTo>
                  <a:close/>
                  <a:moveTo>
                    <a:pt x="246629" y="291964"/>
                  </a:moveTo>
                  <a:cubicBezTo>
                    <a:pt x="251448" y="291964"/>
                    <a:pt x="255488" y="290334"/>
                    <a:pt x="258748" y="287074"/>
                  </a:cubicBezTo>
                  <a:cubicBezTo>
                    <a:pt x="262008" y="283814"/>
                    <a:pt x="263638" y="279774"/>
                    <a:pt x="263638" y="274955"/>
                  </a:cubicBezTo>
                  <a:lnTo>
                    <a:pt x="263638" y="36830"/>
                  </a:lnTo>
                  <a:lnTo>
                    <a:pt x="76540" y="36830"/>
                  </a:lnTo>
                  <a:lnTo>
                    <a:pt x="76540" y="232433"/>
                  </a:lnTo>
                  <a:lnTo>
                    <a:pt x="214246" y="232433"/>
                  </a:lnTo>
                  <a:cubicBezTo>
                    <a:pt x="218630" y="232433"/>
                    <a:pt x="222288" y="233900"/>
                    <a:pt x="225221" y="236833"/>
                  </a:cubicBezTo>
                  <a:cubicBezTo>
                    <a:pt x="228154" y="239766"/>
                    <a:pt x="229620" y="243424"/>
                    <a:pt x="229620" y="247807"/>
                  </a:cubicBezTo>
                  <a:lnTo>
                    <a:pt x="229620" y="274955"/>
                  </a:lnTo>
                  <a:cubicBezTo>
                    <a:pt x="229620" y="279774"/>
                    <a:pt x="231250" y="283814"/>
                    <a:pt x="234510" y="287074"/>
                  </a:cubicBezTo>
                  <a:cubicBezTo>
                    <a:pt x="237770" y="290334"/>
                    <a:pt x="241810" y="291964"/>
                    <a:pt x="246629" y="291964"/>
                  </a:cubicBezTo>
                  <a:close/>
                  <a:moveTo>
                    <a:pt x="109576" y="75101"/>
                  </a:moveTo>
                  <a:lnTo>
                    <a:pt x="180556" y="75101"/>
                  </a:lnTo>
                  <a:cubicBezTo>
                    <a:pt x="184176" y="75101"/>
                    <a:pt x="187207" y="76322"/>
                    <a:pt x="189649" y="78764"/>
                  </a:cubicBezTo>
                  <a:cubicBezTo>
                    <a:pt x="192091" y="81206"/>
                    <a:pt x="193312" y="84237"/>
                    <a:pt x="193312" y="87857"/>
                  </a:cubicBezTo>
                  <a:cubicBezTo>
                    <a:pt x="193312" y="91477"/>
                    <a:pt x="192091" y="94508"/>
                    <a:pt x="189649" y="96950"/>
                  </a:cubicBezTo>
                  <a:cubicBezTo>
                    <a:pt x="187207" y="99392"/>
                    <a:pt x="184176" y="100613"/>
                    <a:pt x="180556" y="100613"/>
                  </a:cubicBezTo>
                  <a:lnTo>
                    <a:pt x="109576" y="100613"/>
                  </a:lnTo>
                  <a:cubicBezTo>
                    <a:pt x="105956" y="100613"/>
                    <a:pt x="102925" y="99392"/>
                    <a:pt x="100483" y="96950"/>
                  </a:cubicBezTo>
                  <a:cubicBezTo>
                    <a:pt x="98041" y="94508"/>
                    <a:pt x="96820" y="91477"/>
                    <a:pt x="96820" y="87857"/>
                  </a:cubicBezTo>
                  <a:cubicBezTo>
                    <a:pt x="96820" y="84237"/>
                    <a:pt x="98041" y="81206"/>
                    <a:pt x="100483" y="78764"/>
                  </a:cubicBezTo>
                  <a:cubicBezTo>
                    <a:pt x="102925" y="76322"/>
                    <a:pt x="105956" y="75101"/>
                    <a:pt x="109576" y="75101"/>
                  </a:cubicBezTo>
                  <a:close/>
                  <a:moveTo>
                    <a:pt x="109576" y="126127"/>
                  </a:moveTo>
                  <a:lnTo>
                    <a:pt x="180556" y="126127"/>
                  </a:lnTo>
                  <a:cubicBezTo>
                    <a:pt x="184176" y="126127"/>
                    <a:pt x="187207" y="127349"/>
                    <a:pt x="189649" y="129791"/>
                  </a:cubicBezTo>
                  <a:cubicBezTo>
                    <a:pt x="192091" y="132233"/>
                    <a:pt x="193312" y="135264"/>
                    <a:pt x="193312" y="138884"/>
                  </a:cubicBezTo>
                  <a:cubicBezTo>
                    <a:pt x="193312" y="142504"/>
                    <a:pt x="192091" y="145535"/>
                    <a:pt x="189649" y="147977"/>
                  </a:cubicBezTo>
                  <a:cubicBezTo>
                    <a:pt x="187207" y="150419"/>
                    <a:pt x="184176" y="151640"/>
                    <a:pt x="180556" y="151640"/>
                  </a:cubicBezTo>
                  <a:lnTo>
                    <a:pt x="109576" y="151640"/>
                  </a:lnTo>
                  <a:cubicBezTo>
                    <a:pt x="105956" y="151640"/>
                    <a:pt x="102925" y="150419"/>
                    <a:pt x="100483" y="147977"/>
                  </a:cubicBezTo>
                  <a:cubicBezTo>
                    <a:pt x="98041" y="145535"/>
                    <a:pt x="96820" y="142504"/>
                    <a:pt x="96820" y="138884"/>
                  </a:cubicBezTo>
                  <a:cubicBezTo>
                    <a:pt x="96820" y="135264"/>
                    <a:pt x="98041" y="132233"/>
                    <a:pt x="100483" y="129791"/>
                  </a:cubicBezTo>
                  <a:cubicBezTo>
                    <a:pt x="102925" y="127349"/>
                    <a:pt x="105956" y="126127"/>
                    <a:pt x="109576" y="126127"/>
                  </a:cubicBezTo>
                  <a:close/>
                  <a:moveTo>
                    <a:pt x="228639" y="102903"/>
                  </a:moveTo>
                  <a:cubicBezTo>
                    <a:pt x="224474" y="102903"/>
                    <a:pt x="220925" y="101437"/>
                    <a:pt x="217992" y="98504"/>
                  </a:cubicBezTo>
                  <a:cubicBezTo>
                    <a:pt x="215059" y="95571"/>
                    <a:pt x="213592" y="92022"/>
                    <a:pt x="213592" y="87857"/>
                  </a:cubicBezTo>
                  <a:cubicBezTo>
                    <a:pt x="213592" y="83692"/>
                    <a:pt x="215059" y="80143"/>
                    <a:pt x="217992" y="77210"/>
                  </a:cubicBezTo>
                  <a:cubicBezTo>
                    <a:pt x="220925" y="74277"/>
                    <a:pt x="224474" y="72811"/>
                    <a:pt x="228639" y="72811"/>
                  </a:cubicBezTo>
                  <a:cubicBezTo>
                    <a:pt x="232803" y="72811"/>
                    <a:pt x="236352" y="74277"/>
                    <a:pt x="239285" y="77210"/>
                  </a:cubicBezTo>
                  <a:cubicBezTo>
                    <a:pt x="242218" y="80143"/>
                    <a:pt x="243685" y="83692"/>
                    <a:pt x="243685" y="87857"/>
                  </a:cubicBezTo>
                  <a:cubicBezTo>
                    <a:pt x="243685" y="92022"/>
                    <a:pt x="242218" y="95571"/>
                    <a:pt x="239285" y="98504"/>
                  </a:cubicBezTo>
                  <a:cubicBezTo>
                    <a:pt x="236352" y="101437"/>
                    <a:pt x="232803" y="102903"/>
                    <a:pt x="228639" y="102903"/>
                  </a:cubicBezTo>
                  <a:close/>
                  <a:moveTo>
                    <a:pt x="228639" y="153930"/>
                  </a:moveTo>
                  <a:cubicBezTo>
                    <a:pt x="224474" y="153930"/>
                    <a:pt x="220925" y="152463"/>
                    <a:pt x="217992" y="149531"/>
                  </a:cubicBezTo>
                  <a:cubicBezTo>
                    <a:pt x="215059" y="146598"/>
                    <a:pt x="213592" y="143049"/>
                    <a:pt x="213592" y="138884"/>
                  </a:cubicBezTo>
                  <a:cubicBezTo>
                    <a:pt x="213592" y="134719"/>
                    <a:pt x="215059" y="131170"/>
                    <a:pt x="217992" y="128237"/>
                  </a:cubicBezTo>
                  <a:cubicBezTo>
                    <a:pt x="220925" y="125304"/>
                    <a:pt x="224474" y="123838"/>
                    <a:pt x="228639" y="123838"/>
                  </a:cubicBezTo>
                  <a:cubicBezTo>
                    <a:pt x="232803" y="123838"/>
                    <a:pt x="236352" y="125304"/>
                    <a:pt x="239285" y="128237"/>
                  </a:cubicBezTo>
                  <a:cubicBezTo>
                    <a:pt x="242218" y="131170"/>
                    <a:pt x="243685" y="134719"/>
                    <a:pt x="243685" y="138884"/>
                  </a:cubicBezTo>
                  <a:cubicBezTo>
                    <a:pt x="243685" y="143049"/>
                    <a:pt x="242218" y="146598"/>
                    <a:pt x="239285" y="149531"/>
                  </a:cubicBezTo>
                  <a:cubicBezTo>
                    <a:pt x="236352" y="152463"/>
                    <a:pt x="232803" y="153930"/>
                    <a:pt x="228639" y="153930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00149C41-140A-85F0-E9A4-4046B0B74C08}"/>
              </a:ext>
            </a:extLst>
          </p:cNvPr>
          <p:cNvSpPr txBox="1"/>
          <p:nvPr/>
        </p:nvSpPr>
        <p:spPr>
          <a:xfrm>
            <a:off x="1281135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64F091D-5C12-479C-B816-F96791CC2F67}"/>
              </a:ext>
            </a:extLst>
          </p:cNvPr>
          <p:cNvSpPr txBox="1"/>
          <p:nvPr/>
        </p:nvSpPr>
        <p:spPr>
          <a:xfrm>
            <a:off x="535423" y="831792"/>
            <a:ext cx="4896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[</a:t>
            </a:r>
            <a:r>
              <a:rPr kumimoji="1" lang="ko-KR" altLang="en-US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주제 </a:t>
            </a: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1] </a:t>
            </a:r>
            <a:r>
              <a:rPr kumimoji="1" lang="ko-KR" altLang="en-US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포괄적인 </a:t>
            </a: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Job: </a:t>
            </a:r>
            <a:endParaRPr kumimoji="1" lang="ko-KR" altLang="en-US" sz="2800" b="1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accent2"/>
              </a:solidFill>
              <a:latin typeface="NanumSquare Neo OTF Heavy" pitchFamily="2" charset="-127"/>
              <a:ea typeface="NanumSquare Neo OTF Heavy" pitchFamily="2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0C46962-9895-4CED-8165-1A5123FC9F2B}"/>
              </a:ext>
            </a:extLst>
          </p:cNvPr>
          <p:cNvSpPr txBox="1"/>
          <p:nvPr/>
        </p:nvSpPr>
        <p:spPr>
          <a:xfrm>
            <a:off x="4725061" y="714757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“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4DEDAE0-59F5-4D6B-844E-0650D135E6C0}"/>
              </a:ext>
            </a:extLst>
          </p:cNvPr>
          <p:cNvSpPr txBox="1"/>
          <p:nvPr/>
        </p:nvSpPr>
        <p:spPr>
          <a:xfrm>
            <a:off x="10392436" y="714757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”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0AFAF6E-3A83-42B0-9636-1A7D26820595}"/>
              </a:ext>
            </a:extLst>
          </p:cNvPr>
          <p:cNvSpPr txBox="1"/>
          <p:nvPr/>
        </p:nvSpPr>
        <p:spPr>
          <a:xfrm>
            <a:off x="3105339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2CDD8D5-D4C1-434D-951E-CC6E449413FA}"/>
              </a:ext>
            </a:extLst>
          </p:cNvPr>
          <p:cNvSpPr txBox="1"/>
          <p:nvPr/>
        </p:nvSpPr>
        <p:spPr>
          <a:xfrm>
            <a:off x="4858768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6F4EB9E-85B9-4B14-AACD-554C0545E14E}"/>
              </a:ext>
            </a:extLst>
          </p:cNvPr>
          <p:cNvSpPr txBox="1"/>
          <p:nvPr/>
        </p:nvSpPr>
        <p:spPr>
          <a:xfrm>
            <a:off x="6431605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55DBC1B-2092-4C46-B60A-FCC4D3E93D48}"/>
              </a:ext>
            </a:extLst>
          </p:cNvPr>
          <p:cNvSpPr txBox="1"/>
          <p:nvPr/>
        </p:nvSpPr>
        <p:spPr>
          <a:xfrm>
            <a:off x="8036508" y="3654995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AAB4ED0-F3F9-4967-9C74-B4788A68436F}"/>
              </a:ext>
            </a:extLst>
          </p:cNvPr>
          <p:cNvSpPr txBox="1"/>
          <p:nvPr/>
        </p:nvSpPr>
        <p:spPr>
          <a:xfrm>
            <a:off x="9792680" y="3577048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76326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[R] 2">
            <a:extLst>
              <a:ext uri="{FF2B5EF4-FFF2-40B4-BE49-F238E27FC236}">
                <a16:creationId xmlns:a16="http://schemas.microsoft.com/office/drawing/2014/main" id="{3D892651-1960-0C91-956D-AD3A86588E03}"/>
              </a:ext>
            </a:extLst>
          </p:cNvPr>
          <p:cNvCxnSpPr>
            <a:cxnSpLocks/>
          </p:cNvCxnSpPr>
          <p:nvPr/>
        </p:nvCxnSpPr>
        <p:spPr>
          <a:xfrm>
            <a:off x="5034762" y="1355012"/>
            <a:ext cx="5636321" cy="0"/>
          </a:xfrm>
          <a:prstGeom prst="line">
            <a:avLst/>
          </a:prstGeom>
          <a:ln w="50800">
            <a:solidFill>
              <a:schemeClr val="accent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오른쪽 화살표[R] 7">
            <a:extLst>
              <a:ext uri="{FF2B5EF4-FFF2-40B4-BE49-F238E27FC236}">
                <a16:creationId xmlns:a16="http://schemas.microsoft.com/office/drawing/2014/main" id="{9AC51078-1D14-912A-0123-FF015E997AFD}"/>
              </a:ext>
            </a:extLst>
          </p:cNvPr>
          <p:cNvSpPr/>
          <p:nvPr/>
        </p:nvSpPr>
        <p:spPr>
          <a:xfrm>
            <a:off x="1388788" y="2507029"/>
            <a:ext cx="8383267" cy="446886"/>
          </a:xfrm>
          <a:prstGeom prst="rightArrow">
            <a:avLst>
              <a:gd name="adj1" fmla="val 82088"/>
              <a:gd name="adj2" fmla="val 35714"/>
            </a:avLst>
          </a:prstGeom>
          <a:gradFill flip="none" rotWithShape="1">
            <a:gsLst>
              <a:gs pos="0">
                <a:schemeClr val="accent1">
                  <a:alpha val="0"/>
                </a:schemeClr>
              </a:gs>
              <a:gs pos="100000">
                <a:schemeClr val="accent4">
                  <a:alpha val="24075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3B7E3D15-8634-42B9-EFAF-D43CC27C4A56}"/>
              </a:ext>
            </a:extLst>
          </p:cNvPr>
          <p:cNvSpPr/>
          <p:nvPr/>
        </p:nvSpPr>
        <p:spPr>
          <a:xfrm>
            <a:off x="1281135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4B1394A9-262F-3B80-E1C2-560ED231F417}"/>
              </a:ext>
            </a:extLst>
          </p:cNvPr>
          <p:cNvSpPr/>
          <p:nvPr/>
        </p:nvSpPr>
        <p:spPr>
          <a:xfrm>
            <a:off x="2983444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0FC1EF45-A54C-4835-1BF6-AA1D26C824D6}"/>
              </a:ext>
            </a:extLst>
          </p:cNvPr>
          <p:cNvSpPr/>
          <p:nvPr/>
        </p:nvSpPr>
        <p:spPr>
          <a:xfrm>
            <a:off x="4685752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gradFill flip="none" rotWithShape="1">
              <a:gsLst>
                <a:gs pos="0">
                  <a:schemeClr val="accent1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130A8E69-7627-1C26-096C-C398A8519245}"/>
              </a:ext>
            </a:extLst>
          </p:cNvPr>
          <p:cNvSpPr/>
          <p:nvPr/>
        </p:nvSpPr>
        <p:spPr>
          <a:xfrm>
            <a:off x="6388062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757EF64D-EF1E-E8E7-A25E-05DD38AAEDF4}"/>
              </a:ext>
            </a:extLst>
          </p:cNvPr>
          <p:cNvSpPr/>
          <p:nvPr/>
        </p:nvSpPr>
        <p:spPr>
          <a:xfrm>
            <a:off x="8090371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56C9FF89-8991-4EF9-4053-54DDD13DEB4E}"/>
              </a:ext>
            </a:extLst>
          </p:cNvPr>
          <p:cNvSpPr/>
          <p:nvPr/>
        </p:nvSpPr>
        <p:spPr>
          <a:xfrm>
            <a:off x="9792680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718B445-2616-7978-BBA8-AD39339227C7}"/>
              </a:ext>
            </a:extLst>
          </p:cNvPr>
          <p:cNvSpPr txBox="1"/>
          <p:nvPr/>
        </p:nvSpPr>
        <p:spPr>
          <a:xfrm>
            <a:off x="1539418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계획하기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93D9FE-38E5-924F-EC2C-7969D2B6BD39}"/>
              </a:ext>
            </a:extLst>
          </p:cNvPr>
          <p:cNvSpPr txBox="1"/>
          <p:nvPr/>
        </p:nvSpPr>
        <p:spPr>
          <a:xfrm>
            <a:off x="3241727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준비하기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F8ADAA-82E3-E8D1-B4CE-835F94BE1735}"/>
              </a:ext>
            </a:extLst>
          </p:cNvPr>
          <p:cNvSpPr txBox="1"/>
          <p:nvPr/>
        </p:nvSpPr>
        <p:spPr>
          <a:xfrm>
            <a:off x="4944036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실행하기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018655F-A1EA-A206-5044-903A6B5E83D5}"/>
              </a:ext>
            </a:extLst>
          </p:cNvPr>
          <p:cNvSpPr txBox="1"/>
          <p:nvPr/>
        </p:nvSpPr>
        <p:spPr>
          <a:xfrm>
            <a:off x="6646345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확인하기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05344A-887C-042B-17ED-39A2D5041577}"/>
              </a:ext>
            </a:extLst>
          </p:cNvPr>
          <p:cNvSpPr txBox="1"/>
          <p:nvPr/>
        </p:nvSpPr>
        <p:spPr>
          <a:xfrm>
            <a:off x="8348654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수정하기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108BF6-C69C-4FF2-BE7A-9CD301616C6E}"/>
              </a:ext>
            </a:extLst>
          </p:cNvPr>
          <p:cNvSpPr txBox="1"/>
          <p:nvPr/>
        </p:nvSpPr>
        <p:spPr>
          <a:xfrm>
            <a:off x="10050963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마무리하기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04EA8E2B-C5D3-F35F-90DC-737A3CFFCD3A}"/>
              </a:ext>
            </a:extLst>
          </p:cNvPr>
          <p:cNvGrpSpPr/>
          <p:nvPr/>
        </p:nvGrpSpPr>
        <p:grpSpPr>
          <a:xfrm>
            <a:off x="1905988" y="2401553"/>
            <a:ext cx="8730240" cy="276886"/>
            <a:chOff x="1905988" y="2737173"/>
            <a:chExt cx="8730240" cy="276886"/>
          </a:xfrm>
          <a:gradFill>
            <a:gsLst>
              <a:gs pos="0">
                <a:schemeClr val="accent1"/>
              </a:gs>
              <a:gs pos="100000">
                <a:schemeClr val="accent4"/>
              </a:gs>
            </a:gsLst>
            <a:lin ang="0" scaled="1"/>
          </a:gradFill>
        </p:grpSpPr>
        <p:sp>
          <p:nvSpPr>
            <p:cNvPr id="36" name="그래픽 47">
              <a:extLst>
                <a:ext uri="{FF2B5EF4-FFF2-40B4-BE49-F238E27FC236}">
                  <a16:creationId xmlns:a16="http://schemas.microsoft.com/office/drawing/2014/main" id="{A168B50B-64CF-4EA4-0FD0-03B79658DED0}"/>
                </a:ext>
              </a:extLst>
            </p:cNvPr>
            <p:cNvSpPr/>
            <p:nvPr/>
          </p:nvSpPr>
          <p:spPr>
            <a:xfrm>
              <a:off x="8673096" y="2737173"/>
              <a:ext cx="264648" cy="276886"/>
            </a:xfrm>
            <a:custGeom>
              <a:avLst/>
              <a:gdLst>
                <a:gd name="connsiteX0" fmla="*/ 164201 w 313886"/>
                <a:gd name="connsiteY0" fmla="*/ 191676 h 328402"/>
                <a:gd name="connsiteX1" fmla="*/ 117688 w 313886"/>
                <a:gd name="connsiteY1" fmla="*/ 238190 h 328402"/>
                <a:gd name="connsiteX2" fmla="*/ 122774 w 313886"/>
                <a:gd name="connsiteY2" fmla="*/ 251715 h 328402"/>
                <a:gd name="connsiteX3" fmla="*/ 124295 w 313886"/>
                <a:gd name="connsiteY3" fmla="*/ 266255 h 328402"/>
                <a:gd name="connsiteX4" fmla="*/ 106044 w 313886"/>
                <a:gd name="connsiteY4" fmla="*/ 310146 h 328402"/>
                <a:gd name="connsiteX5" fmla="*/ 62165 w 313886"/>
                <a:gd name="connsiteY5" fmla="*/ 328402 h 328402"/>
                <a:gd name="connsiteX6" fmla="*/ 18268 w 313886"/>
                <a:gd name="connsiteY6" fmla="*/ 310151 h 328402"/>
                <a:gd name="connsiteX7" fmla="*/ 0 w 313886"/>
                <a:gd name="connsiteY7" fmla="*/ 266272 h 328402"/>
                <a:gd name="connsiteX8" fmla="*/ 18256 w 313886"/>
                <a:gd name="connsiteY8" fmla="*/ 222375 h 328402"/>
                <a:gd name="connsiteX9" fmla="*/ 62148 w 313886"/>
                <a:gd name="connsiteY9" fmla="*/ 204107 h 328402"/>
                <a:gd name="connsiteX10" fmla="*/ 76687 w 313886"/>
                <a:gd name="connsiteY10" fmla="*/ 205628 h 328402"/>
                <a:gd name="connsiteX11" fmla="*/ 90212 w 313886"/>
                <a:gd name="connsiteY11" fmla="*/ 210715 h 328402"/>
                <a:gd name="connsiteX12" fmla="*/ 136725 w 313886"/>
                <a:gd name="connsiteY12" fmla="*/ 164201 h 328402"/>
                <a:gd name="connsiteX13" fmla="*/ 90212 w 313886"/>
                <a:gd name="connsiteY13" fmla="*/ 117688 h 328402"/>
                <a:gd name="connsiteX14" fmla="*/ 76687 w 313886"/>
                <a:gd name="connsiteY14" fmla="*/ 122774 h 328402"/>
                <a:gd name="connsiteX15" fmla="*/ 62148 w 313886"/>
                <a:gd name="connsiteY15" fmla="*/ 124295 h 328402"/>
                <a:gd name="connsiteX16" fmla="*/ 18256 w 313886"/>
                <a:gd name="connsiteY16" fmla="*/ 106044 h 328402"/>
                <a:gd name="connsiteX17" fmla="*/ 0 w 313886"/>
                <a:gd name="connsiteY17" fmla="*/ 62165 h 328402"/>
                <a:gd name="connsiteX18" fmla="*/ 18251 w 313886"/>
                <a:gd name="connsiteY18" fmla="*/ 18268 h 328402"/>
                <a:gd name="connsiteX19" fmla="*/ 62130 w 313886"/>
                <a:gd name="connsiteY19" fmla="*/ 0 h 328402"/>
                <a:gd name="connsiteX20" fmla="*/ 106027 w 313886"/>
                <a:gd name="connsiteY20" fmla="*/ 18256 h 328402"/>
                <a:gd name="connsiteX21" fmla="*/ 124295 w 313886"/>
                <a:gd name="connsiteY21" fmla="*/ 62148 h 328402"/>
                <a:gd name="connsiteX22" fmla="*/ 122774 w 313886"/>
                <a:gd name="connsiteY22" fmla="*/ 76687 h 328402"/>
                <a:gd name="connsiteX23" fmla="*/ 117688 w 313886"/>
                <a:gd name="connsiteY23" fmla="*/ 90212 h 328402"/>
                <a:gd name="connsiteX24" fmla="*/ 307861 w 313886"/>
                <a:gd name="connsiteY24" fmla="*/ 280385 h 328402"/>
                <a:gd name="connsiteX25" fmla="*/ 312048 w 313886"/>
                <a:gd name="connsiteY25" fmla="*/ 301548 h 328402"/>
                <a:gd name="connsiteX26" fmla="*/ 293791 w 313886"/>
                <a:gd name="connsiteY26" fmla="*/ 313356 h 328402"/>
                <a:gd name="connsiteX27" fmla="*/ 286425 w 313886"/>
                <a:gd name="connsiteY27" fmla="*/ 311832 h 328402"/>
                <a:gd name="connsiteX28" fmla="*/ 280124 w 313886"/>
                <a:gd name="connsiteY28" fmla="*/ 307599 h 328402"/>
                <a:gd name="connsiteX29" fmla="*/ 164201 w 313886"/>
                <a:gd name="connsiteY29" fmla="*/ 191676 h 328402"/>
                <a:gd name="connsiteX30" fmla="*/ 211302 w 313886"/>
                <a:gd name="connsiteY30" fmla="*/ 144575 h 328402"/>
                <a:gd name="connsiteX31" fmla="*/ 183827 w 313886"/>
                <a:gd name="connsiteY31" fmla="*/ 117100 h 328402"/>
                <a:gd name="connsiteX32" fmla="*/ 280124 w 313886"/>
                <a:gd name="connsiteY32" fmla="*/ 20803 h 328402"/>
                <a:gd name="connsiteX33" fmla="*/ 286477 w 313886"/>
                <a:gd name="connsiteY33" fmla="*/ 16570 h 328402"/>
                <a:gd name="connsiteX34" fmla="*/ 293861 w 313886"/>
                <a:gd name="connsiteY34" fmla="*/ 15046 h 328402"/>
                <a:gd name="connsiteX35" fmla="*/ 311933 w 313886"/>
                <a:gd name="connsiteY35" fmla="*/ 26985 h 328402"/>
                <a:gd name="connsiteX36" fmla="*/ 307599 w 313886"/>
                <a:gd name="connsiteY36" fmla="*/ 48279 h 328402"/>
                <a:gd name="connsiteX37" fmla="*/ 211302 w 313886"/>
                <a:gd name="connsiteY37" fmla="*/ 144575 h 328402"/>
                <a:gd name="connsiteX38" fmla="*/ 62148 w 313886"/>
                <a:gd name="connsiteY38" fmla="*/ 98782 h 328402"/>
                <a:gd name="connsiteX39" fmla="*/ 88021 w 313886"/>
                <a:gd name="connsiteY39" fmla="*/ 88021 h 328402"/>
                <a:gd name="connsiteX40" fmla="*/ 98782 w 313886"/>
                <a:gd name="connsiteY40" fmla="*/ 62148 h 328402"/>
                <a:gd name="connsiteX41" fmla="*/ 88021 w 313886"/>
                <a:gd name="connsiteY41" fmla="*/ 36274 h 328402"/>
                <a:gd name="connsiteX42" fmla="*/ 62148 w 313886"/>
                <a:gd name="connsiteY42" fmla="*/ 25513 h 328402"/>
                <a:gd name="connsiteX43" fmla="*/ 36274 w 313886"/>
                <a:gd name="connsiteY43" fmla="*/ 36274 h 328402"/>
                <a:gd name="connsiteX44" fmla="*/ 25513 w 313886"/>
                <a:gd name="connsiteY44" fmla="*/ 62148 h 328402"/>
                <a:gd name="connsiteX45" fmla="*/ 36274 w 313886"/>
                <a:gd name="connsiteY45" fmla="*/ 88021 h 328402"/>
                <a:gd name="connsiteX46" fmla="*/ 62148 w 313886"/>
                <a:gd name="connsiteY46" fmla="*/ 98782 h 328402"/>
                <a:gd name="connsiteX47" fmla="*/ 164201 w 313886"/>
                <a:gd name="connsiteY47" fmla="*/ 168453 h 328402"/>
                <a:gd name="connsiteX48" fmla="*/ 167177 w 313886"/>
                <a:gd name="connsiteY48" fmla="*/ 167177 h 328402"/>
                <a:gd name="connsiteX49" fmla="*/ 168453 w 313886"/>
                <a:gd name="connsiteY49" fmla="*/ 164201 h 328402"/>
                <a:gd name="connsiteX50" fmla="*/ 167177 w 313886"/>
                <a:gd name="connsiteY50" fmla="*/ 161225 h 328402"/>
                <a:gd name="connsiteX51" fmla="*/ 164201 w 313886"/>
                <a:gd name="connsiteY51" fmla="*/ 159949 h 328402"/>
                <a:gd name="connsiteX52" fmla="*/ 161225 w 313886"/>
                <a:gd name="connsiteY52" fmla="*/ 161225 h 328402"/>
                <a:gd name="connsiteX53" fmla="*/ 159949 w 313886"/>
                <a:gd name="connsiteY53" fmla="*/ 164201 h 328402"/>
                <a:gd name="connsiteX54" fmla="*/ 161225 w 313886"/>
                <a:gd name="connsiteY54" fmla="*/ 167177 h 328402"/>
                <a:gd name="connsiteX55" fmla="*/ 164201 w 313886"/>
                <a:gd name="connsiteY55" fmla="*/ 168453 h 328402"/>
                <a:gd name="connsiteX56" fmla="*/ 62148 w 313886"/>
                <a:gd name="connsiteY56" fmla="*/ 302889 h 328402"/>
                <a:gd name="connsiteX57" fmla="*/ 88021 w 313886"/>
                <a:gd name="connsiteY57" fmla="*/ 292128 h 328402"/>
                <a:gd name="connsiteX58" fmla="*/ 98782 w 313886"/>
                <a:gd name="connsiteY58" fmla="*/ 266255 h 328402"/>
                <a:gd name="connsiteX59" fmla="*/ 88021 w 313886"/>
                <a:gd name="connsiteY59" fmla="*/ 240382 h 328402"/>
                <a:gd name="connsiteX60" fmla="*/ 62148 w 313886"/>
                <a:gd name="connsiteY60" fmla="*/ 229620 h 328402"/>
                <a:gd name="connsiteX61" fmla="*/ 36274 w 313886"/>
                <a:gd name="connsiteY61" fmla="*/ 240382 h 328402"/>
                <a:gd name="connsiteX62" fmla="*/ 25513 w 313886"/>
                <a:gd name="connsiteY62" fmla="*/ 266255 h 328402"/>
                <a:gd name="connsiteX63" fmla="*/ 36274 w 313886"/>
                <a:gd name="connsiteY63" fmla="*/ 292128 h 328402"/>
                <a:gd name="connsiteX64" fmla="*/ 62148 w 313886"/>
                <a:gd name="connsiteY64" fmla="*/ 302889 h 328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313886" h="328402">
                  <a:moveTo>
                    <a:pt x="164201" y="191676"/>
                  </a:moveTo>
                  <a:lnTo>
                    <a:pt x="117688" y="238190"/>
                  </a:lnTo>
                  <a:cubicBezTo>
                    <a:pt x="120064" y="242442"/>
                    <a:pt x="121760" y="246951"/>
                    <a:pt x="122774" y="251715"/>
                  </a:cubicBezTo>
                  <a:cubicBezTo>
                    <a:pt x="123788" y="256480"/>
                    <a:pt x="124295" y="261326"/>
                    <a:pt x="124295" y="266255"/>
                  </a:cubicBezTo>
                  <a:cubicBezTo>
                    <a:pt x="124295" y="283345"/>
                    <a:pt x="118211" y="297976"/>
                    <a:pt x="106044" y="310146"/>
                  </a:cubicBezTo>
                  <a:cubicBezTo>
                    <a:pt x="93877" y="322317"/>
                    <a:pt x="79251" y="328402"/>
                    <a:pt x="62165" y="328402"/>
                  </a:cubicBezTo>
                  <a:cubicBezTo>
                    <a:pt x="45079" y="328402"/>
                    <a:pt x="30447" y="322319"/>
                    <a:pt x="18268" y="310151"/>
                  </a:cubicBezTo>
                  <a:cubicBezTo>
                    <a:pt x="6089" y="297984"/>
                    <a:pt x="0" y="283358"/>
                    <a:pt x="0" y="266272"/>
                  </a:cubicBezTo>
                  <a:cubicBezTo>
                    <a:pt x="0" y="249186"/>
                    <a:pt x="6085" y="234554"/>
                    <a:pt x="18256" y="222375"/>
                  </a:cubicBezTo>
                  <a:cubicBezTo>
                    <a:pt x="30426" y="210196"/>
                    <a:pt x="45057" y="204107"/>
                    <a:pt x="62148" y="204107"/>
                  </a:cubicBezTo>
                  <a:cubicBezTo>
                    <a:pt x="67076" y="204107"/>
                    <a:pt x="71922" y="204614"/>
                    <a:pt x="76687" y="205628"/>
                  </a:cubicBezTo>
                  <a:cubicBezTo>
                    <a:pt x="81452" y="206642"/>
                    <a:pt x="85960" y="208338"/>
                    <a:pt x="90212" y="210715"/>
                  </a:cubicBezTo>
                  <a:lnTo>
                    <a:pt x="136725" y="164201"/>
                  </a:lnTo>
                  <a:lnTo>
                    <a:pt x="90212" y="117688"/>
                  </a:lnTo>
                  <a:cubicBezTo>
                    <a:pt x="85960" y="120065"/>
                    <a:pt x="81452" y="121760"/>
                    <a:pt x="76687" y="122774"/>
                  </a:cubicBezTo>
                  <a:cubicBezTo>
                    <a:pt x="71922" y="123788"/>
                    <a:pt x="67076" y="124295"/>
                    <a:pt x="62148" y="124295"/>
                  </a:cubicBezTo>
                  <a:cubicBezTo>
                    <a:pt x="45057" y="124295"/>
                    <a:pt x="30426" y="118212"/>
                    <a:pt x="18256" y="106044"/>
                  </a:cubicBezTo>
                  <a:cubicBezTo>
                    <a:pt x="6085" y="93877"/>
                    <a:pt x="0" y="79251"/>
                    <a:pt x="0" y="62165"/>
                  </a:cubicBezTo>
                  <a:cubicBezTo>
                    <a:pt x="0" y="45079"/>
                    <a:pt x="6084" y="30447"/>
                    <a:pt x="18251" y="18268"/>
                  </a:cubicBezTo>
                  <a:cubicBezTo>
                    <a:pt x="30418" y="6089"/>
                    <a:pt x="45044" y="0"/>
                    <a:pt x="62130" y="0"/>
                  </a:cubicBezTo>
                  <a:cubicBezTo>
                    <a:pt x="79216" y="0"/>
                    <a:pt x="93848" y="6085"/>
                    <a:pt x="106027" y="18256"/>
                  </a:cubicBezTo>
                  <a:cubicBezTo>
                    <a:pt x="118205" y="30427"/>
                    <a:pt x="124295" y="45057"/>
                    <a:pt x="124295" y="62148"/>
                  </a:cubicBezTo>
                  <a:cubicBezTo>
                    <a:pt x="124295" y="67076"/>
                    <a:pt x="123788" y="71922"/>
                    <a:pt x="122774" y="76687"/>
                  </a:cubicBezTo>
                  <a:cubicBezTo>
                    <a:pt x="121760" y="81452"/>
                    <a:pt x="120064" y="85960"/>
                    <a:pt x="117688" y="90212"/>
                  </a:cubicBezTo>
                  <a:lnTo>
                    <a:pt x="307861" y="280385"/>
                  </a:lnTo>
                  <a:cubicBezTo>
                    <a:pt x="314097" y="286622"/>
                    <a:pt x="315493" y="293676"/>
                    <a:pt x="312048" y="301548"/>
                  </a:cubicBezTo>
                  <a:cubicBezTo>
                    <a:pt x="308604" y="309420"/>
                    <a:pt x="302518" y="313356"/>
                    <a:pt x="293791" y="313356"/>
                  </a:cubicBezTo>
                  <a:cubicBezTo>
                    <a:pt x="291265" y="313356"/>
                    <a:pt x="288809" y="312848"/>
                    <a:pt x="286425" y="311832"/>
                  </a:cubicBezTo>
                  <a:cubicBezTo>
                    <a:pt x="284041" y="310816"/>
                    <a:pt x="281940" y="309405"/>
                    <a:pt x="280124" y="307599"/>
                  </a:cubicBezTo>
                  <a:lnTo>
                    <a:pt x="164201" y="191676"/>
                  </a:lnTo>
                  <a:close/>
                  <a:moveTo>
                    <a:pt x="211302" y="144575"/>
                  </a:moveTo>
                  <a:lnTo>
                    <a:pt x="183827" y="117100"/>
                  </a:lnTo>
                  <a:lnTo>
                    <a:pt x="280124" y="20803"/>
                  </a:lnTo>
                  <a:cubicBezTo>
                    <a:pt x="281955" y="18997"/>
                    <a:pt x="284073" y="17586"/>
                    <a:pt x="286477" y="16570"/>
                  </a:cubicBezTo>
                  <a:cubicBezTo>
                    <a:pt x="288881" y="15554"/>
                    <a:pt x="291343" y="15046"/>
                    <a:pt x="293861" y="15046"/>
                  </a:cubicBezTo>
                  <a:cubicBezTo>
                    <a:pt x="302562" y="15046"/>
                    <a:pt x="308586" y="19026"/>
                    <a:pt x="311933" y="26985"/>
                  </a:cubicBezTo>
                  <a:cubicBezTo>
                    <a:pt x="315280" y="34944"/>
                    <a:pt x="313836" y="42042"/>
                    <a:pt x="307599" y="48279"/>
                  </a:cubicBezTo>
                  <a:lnTo>
                    <a:pt x="211302" y="144575"/>
                  </a:lnTo>
                  <a:close/>
                  <a:moveTo>
                    <a:pt x="62148" y="98782"/>
                  </a:moveTo>
                  <a:cubicBezTo>
                    <a:pt x="72222" y="98782"/>
                    <a:pt x="80846" y="95195"/>
                    <a:pt x="88021" y="88021"/>
                  </a:cubicBezTo>
                  <a:cubicBezTo>
                    <a:pt x="95195" y="80847"/>
                    <a:pt x="98782" y="72222"/>
                    <a:pt x="98782" y="62148"/>
                  </a:cubicBezTo>
                  <a:cubicBezTo>
                    <a:pt x="98782" y="52073"/>
                    <a:pt x="95195" y="43449"/>
                    <a:pt x="88021" y="36274"/>
                  </a:cubicBezTo>
                  <a:cubicBezTo>
                    <a:pt x="80846" y="29100"/>
                    <a:pt x="72222" y="25513"/>
                    <a:pt x="62148" y="25513"/>
                  </a:cubicBezTo>
                  <a:cubicBezTo>
                    <a:pt x="52073" y="25513"/>
                    <a:pt x="43448" y="29100"/>
                    <a:pt x="36274" y="36274"/>
                  </a:cubicBezTo>
                  <a:cubicBezTo>
                    <a:pt x="29100" y="43449"/>
                    <a:pt x="25513" y="52073"/>
                    <a:pt x="25513" y="62148"/>
                  </a:cubicBezTo>
                  <a:cubicBezTo>
                    <a:pt x="25513" y="72222"/>
                    <a:pt x="29100" y="80847"/>
                    <a:pt x="36274" y="88021"/>
                  </a:cubicBezTo>
                  <a:cubicBezTo>
                    <a:pt x="43448" y="95195"/>
                    <a:pt x="52073" y="98782"/>
                    <a:pt x="62148" y="98782"/>
                  </a:cubicBezTo>
                  <a:close/>
                  <a:moveTo>
                    <a:pt x="164201" y="168453"/>
                  </a:moveTo>
                  <a:cubicBezTo>
                    <a:pt x="165335" y="168453"/>
                    <a:pt x="166327" y="168028"/>
                    <a:pt x="167177" y="167177"/>
                  </a:cubicBezTo>
                  <a:cubicBezTo>
                    <a:pt x="168028" y="166327"/>
                    <a:pt x="168453" y="165335"/>
                    <a:pt x="168453" y="164201"/>
                  </a:cubicBezTo>
                  <a:cubicBezTo>
                    <a:pt x="168453" y="163067"/>
                    <a:pt x="168028" y="162075"/>
                    <a:pt x="167177" y="161225"/>
                  </a:cubicBezTo>
                  <a:cubicBezTo>
                    <a:pt x="166327" y="160375"/>
                    <a:pt x="165335" y="159949"/>
                    <a:pt x="164201" y="159949"/>
                  </a:cubicBezTo>
                  <a:cubicBezTo>
                    <a:pt x="163067" y="159949"/>
                    <a:pt x="162075" y="160375"/>
                    <a:pt x="161225" y="161225"/>
                  </a:cubicBezTo>
                  <a:cubicBezTo>
                    <a:pt x="160374" y="162075"/>
                    <a:pt x="159949" y="163067"/>
                    <a:pt x="159949" y="164201"/>
                  </a:cubicBezTo>
                  <a:cubicBezTo>
                    <a:pt x="159949" y="165335"/>
                    <a:pt x="160374" y="166327"/>
                    <a:pt x="161225" y="167177"/>
                  </a:cubicBezTo>
                  <a:cubicBezTo>
                    <a:pt x="162075" y="168028"/>
                    <a:pt x="163067" y="168453"/>
                    <a:pt x="164201" y="168453"/>
                  </a:cubicBezTo>
                  <a:close/>
                  <a:moveTo>
                    <a:pt x="62148" y="302889"/>
                  </a:moveTo>
                  <a:cubicBezTo>
                    <a:pt x="72222" y="302889"/>
                    <a:pt x="80846" y="299302"/>
                    <a:pt x="88021" y="292128"/>
                  </a:cubicBezTo>
                  <a:cubicBezTo>
                    <a:pt x="95195" y="284954"/>
                    <a:pt x="98782" y="276329"/>
                    <a:pt x="98782" y="266255"/>
                  </a:cubicBezTo>
                  <a:cubicBezTo>
                    <a:pt x="98782" y="256180"/>
                    <a:pt x="95195" y="247556"/>
                    <a:pt x="88021" y="240382"/>
                  </a:cubicBezTo>
                  <a:cubicBezTo>
                    <a:pt x="80846" y="233207"/>
                    <a:pt x="72222" y="229620"/>
                    <a:pt x="62148" y="229620"/>
                  </a:cubicBezTo>
                  <a:cubicBezTo>
                    <a:pt x="52073" y="229620"/>
                    <a:pt x="43448" y="233207"/>
                    <a:pt x="36274" y="240382"/>
                  </a:cubicBezTo>
                  <a:cubicBezTo>
                    <a:pt x="29100" y="247556"/>
                    <a:pt x="25513" y="256180"/>
                    <a:pt x="25513" y="266255"/>
                  </a:cubicBezTo>
                  <a:cubicBezTo>
                    <a:pt x="25513" y="276329"/>
                    <a:pt x="29100" y="284954"/>
                    <a:pt x="36274" y="292128"/>
                  </a:cubicBezTo>
                  <a:cubicBezTo>
                    <a:pt x="43448" y="299302"/>
                    <a:pt x="52073" y="302889"/>
                    <a:pt x="62148" y="302889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39" name="그래픽 49">
              <a:extLst>
                <a:ext uri="{FF2B5EF4-FFF2-40B4-BE49-F238E27FC236}">
                  <a16:creationId xmlns:a16="http://schemas.microsoft.com/office/drawing/2014/main" id="{5794C726-3856-12AE-DFE7-BE3BF8BC754C}"/>
                </a:ext>
              </a:extLst>
            </p:cNvPr>
            <p:cNvSpPr/>
            <p:nvPr/>
          </p:nvSpPr>
          <p:spPr>
            <a:xfrm>
              <a:off x="1905988" y="2743380"/>
              <a:ext cx="193600" cy="264474"/>
            </a:xfrm>
            <a:custGeom>
              <a:avLst/>
              <a:gdLst>
                <a:gd name="connsiteX0" fmla="*/ 114810 w 229619"/>
                <a:gd name="connsiteY0" fmla="*/ 313682 h 313681"/>
                <a:gd name="connsiteX1" fmla="*/ 96705 w 229619"/>
                <a:gd name="connsiteY1" fmla="*/ 308285 h 313681"/>
                <a:gd name="connsiteX2" fmla="*/ 85699 w 229619"/>
                <a:gd name="connsiteY2" fmla="*/ 294122 h 313681"/>
                <a:gd name="connsiteX3" fmla="*/ 80792 w 229619"/>
                <a:gd name="connsiteY3" fmla="*/ 294122 h 313681"/>
                <a:gd name="connsiteX4" fmla="*/ 62819 w 229619"/>
                <a:gd name="connsiteY4" fmla="*/ 286582 h 313681"/>
                <a:gd name="connsiteX5" fmla="*/ 55279 w 229619"/>
                <a:gd name="connsiteY5" fmla="*/ 268609 h 313681"/>
                <a:gd name="connsiteX6" fmla="*/ 55279 w 229619"/>
                <a:gd name="connsiteY6" fmla="*/ 212807 h 313681"/>
                <a:gd name="connsiteX7" fmla="*/ 14768 w 229619"/>
                <a:gd name="connsiteY7" fmla="*/ 170972 h 313681"/>
                <a:gd name="connsiteX8" fmla="*/ 0 w 229619"/>
                <a:gd name="connsiteY8" fmla="*/ 114810 h 313681"/>
                <a:gd name="connsiteX9" fmla="*/ 33396 w 229619"/>
                <a:gd name="connsiteY9" fmla="*/ 33396 h 313681"/>
                <a:gd name="connsiteX10" fmla="*/ 114810 w 229619"/>
                <a:gd name="connsiteY10" fmla="*/ 0 h 313681"/>
                <a:gd name="connsiteX11" fmla="*/ 196223 w 229619"/>
                <a:gd name="connsiteY11" fmla="*/ 33396 h 313681"/>
                <a:gd name="connsiteX12" fmla="*/ 229620 w 229619"/>
                <a:gd name="connsiteY12" fmla="*/ 114810 h 313681"/>
                <a:gd name="connsiteX13" fmla="*/ 214851 w 229619"/>
                <a:gd name="connsiteY13" fmla="*/ 171233 h 313681"/>
                <a:gd name="connsiteX14" fmla="*/ 174341 w 229619"/>
                <a:gd name="connsiteY14" fmla="*/ 212807 h 313681"/>
                <a:gd name="connsiteX15" fmla="*/ 174341 w 229619"/>
                <a:gd name="connsiteY15" fmla="*/ 268609 h 313681"/>
                <a:gd name="connsiteX16" fmla="*/ 166801 w 229619"/>
                <a:gd name="connsiteY16" fmla="*/ 286582 h 313681"/>
                <a:gd name="connsiteX17" fmla="*/ 148828 w 229619"/>
                <a:gd name="connsiteY17" fmla="*/ 294122 h 313681"/>
                <a:gd name="connsiteX18" fmla="*/ 143921 w 229619"/>
                <a:gd name="connsiteY18" fmla="*/ 294122 h 313681"/>
                <a:gd name="connsiteX19" fmla="*/ 132914 w 229619"/>
                <a:gd name="connsiteY19" fmla="*/ 308285 h 313681"/>
                <a:gd name="connsiteX20" fmla="*/ 114810 w 229619"/>
                <a:gd name="connsiteY20" fmla="*/ 313682 h 313681"/>
                <a:gd name="connsiteX21" fmla="*/ 80792 w 229619"/>
                <a:gd name="connsiteY21" fmla="*/ 268609 h 313681"/>
                <a:gd name="connsiteX22" fmla="*/ 148828 w 229619"/>
                <a:gd name="connsiteY22" fmla="*/ 268609 h 313681"/>
                <a:gd name="connsiteX23" fmla="*/ 148828 w 229619"/>
                <a:gd name="connsiteY23" fmla="*/ 252647 h 313681"/>
                <a:gd name="connsiteX24" fmla="*/ 80792 w 229619"/>
                <a:gd name="connsiteY24" fmla="*/ 252647 h 313681"/>
                <a:gd name="connsiteX25" fmla="*/ 80792 w 229619"/>
                <a:gd name="connsiteY25" fmla="*/ 268609 h 313681"/>
                <a:gd name="connsiteX26" fmla="*/ 80792 w 229619"/>
                <a:gd name="connsiteY26" fmla="*/ 237601 h 313681"/>
                <a:gd name="connsiteX27" fmla="*/ 148828 w 229619"/>
                <a:gd name="connsiteY27" fmla="*/ 237601 h 313681"/>
                <a:gd name="connsiteX28" fmla="*/ 148828 w 229619"/>
                <a:gd name="connsiteY28" fmla="*/ 221115 h 313681"/>
                <a:gd name="connsiteX29" fmla="*/ 80792 w 229619"/>
                <a:gd name="connsiteY29" fmla="*/ 221115 h 313681"/>
                <a:gd name="connsiteX30" fmla="*/ 80792 w 229619"/>
                <a:gd name="connsiteY30" fmla="*/ 237601 h 313681"/>
                <a:gd name="connsiteX31" fmla="*/ 124950 w 229619"/>
                <a:gd name="connsiteY31" fmla="*/ 195602 h 313681"/>
                <a:gd name="connsiteX32" fmla="*/ 124950 w 229619"/>
                <a:gd name="connsiteY32" fmla="*/ 146080 h 313681"/>
                <a:gd name="connsiteX33" fmla="*/ 154257 w 229619"/>
                <a:gd name="connsiteY33" fmla="*/ 116772 h 313681"/>
                <a:gd name="connsiteX34" fmla="*/ 157348 w 229619"/>
                <a:gd name="connsiteY34" fmla="*/ 109723 h 313681"/>
                <a:gd name="connsiteX35" fmla="*/ 154257 w 229619"/>
                <a:gd name="connsiteY35" fmla="*/ 102511 h 313681"/>
                <a:gd name="connsiteX36" fmla="*/ 147127 w 229619"/>
                <a:gd name="connsiteY36" fmla="*/ 99338 h 313681"/>
                <a:gd name="connsiteX37" fmla="*/ 139996 w 229619"/>
                <a:gd name="connsiteY37" fmla="*/ 102511 h 313681"/>
                <a:gd name="connsiteX38" fmla="*/ 114810 w 229619"/>
                <a:gd name="connsiteY38" fmla="*/ 127697 h 313681"/>
                <a:gd name="connsiteX39" fmla="*/ 89623 w 229619"/>
                <a:gd name="connsiteY39" fmla="*/ 102511 h 313681"/>
                <a:gd name="connsiteX40" fmla="*/ 82574 w 229619"/>
                <a:gd name="connsiteY40" fmla="*/ 99420 h 313681"/>
                <a:gd name="connsiteX41" fmla="*/ 75362 w 229619"/>
                <a:gd name="connsiteY41" fmla="*/ 102511 h 313681"/>
                <a:gd name="connsiteX42" fmla="*/ 72190 w 229619"/>
                <a:gd name="connsiteY42" fmla="*/ 109642 h 313681"/>
                <a:gd name="connsiteX43" fmla="*/ 75362 w 229619"/>
                <a:gd name="connsiteY43" fmla="*/ 116772 h 313681"/>
                <a:gd name="connsiteX44" fmla="*/ 104670 w 229619"/>
                <a:gd name="connsiteY44" fmla="*/ 146080 h 313681"/>
                <a:gd name="connsiteX45" fmla="*/ 104670 w 229619"/>
                <a:gd name="connsiteY45" fmla="*/ 195602 h 313681"/>
                <a:gd name="connsiteX46" fmla="*/ 124950 w 229619"/>
                <a:gd name="connsiteY46" fmla="*/ 195602 h 313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29619" h="313681">
                  <a:moveTo>
                    <a:pt x="114810" y="313682"/>
                  </a:moveTo>
                  <a:cubicBezTo>
                    <a:pt x="107984" y="313682"/>
                    <a:pt x="101949" y="311883"/>
                    <a:pt x="96705" y="308285"/>
                  </a:cubicBezTo>
                  <a:cubicBezTo>
                    <a:pt x="91461" y="304687"/>
                    <a:pt x="87792" y="299966"/>
                    <a:pt x="85699" y="294122"/>
                  </a:cubicBezTo>
                  <a:lnTo>
                    <a:pt x="80792" y="294122"/>
                  </a:lnTo>
                  <a:cubicBezTo>
                    <a:pt x="73836" y="294122"/>
                    <a:pt x="67845" y="291609"/>
                    <a:pt x="62819" y="286582"/>
                  </a:cubicBezTo>
                  <a:cubicBezTo>
                    <a:pt x="57792" y="281556"/>
                    <a:pt x="55279" y="275565"/>
                    <a:pt x="55279" y="268609"/>
                  </a:cubicBezTo>
                  <a:lnTo>
                    <a:pt x="55279" y="212807"/>
                  </a:lnTo>
                  <a:cubicBezTo>
                    <a:pt x="38118" y="202406"/>
                    <a:pt x="24614" y="188460"/>
                    <a:pt x="14768" y="170972"/>
                  </a:cubicBezTo>
                  <a:cubicBezTo>
                    <a:pt x="4923" y="153483"/>
                    <a:pt x="0" y="134762"/>
                    <a:pt x="0" y="114810"/>
                  </a:cubicBezTo>
                  <a:cubicBezTo>
                    <a:pt x="0" y="82798"/>
                    <a:pt x="11132" y="55661"/>
                    <a:pt x="33396" y="33396"/>
                  </a:cubicBezTo>
                  <a:cubicBezTo>
                    <a:pt x="55661" y="11132"/>
                    <a:pt x="82798" y="0"/>
                    <a:pt x="114810" y="0"/>
                  </a:cubicBezTo>
                  <a:cubicBezTo>
                    <a:pt x="146821" y="0"/>
                    <a:pt x="173959" y="11132"/>
                    <a:pt x="196223" y="33396"/>
                  </a:cubicBezTo>
                  <a:cubicBezTo>
                    <a:pt x="218487" y="55661"/>
                    <a:pt x="229620" y="82798"/>
                    <a:pt x="229620" y="114810"/>
                  </a:cubicBezTo>
                  <a:cubicBezTo>
                    <a:pt x="229620" y="135111"/>
                    <a:pt x="224697" y="153919"/>
                    <a:pt x="214851" y="171233"/>
                  </a:cubicBezTo>
                  <a:cubicBezTo>
                    <a:pt x="205006" y="188548"/>
                    <a:pt x="191502" y="202406"/>
                    <a:pt x="174341" y="212807"/>
                  </a:cubicBezTo>
                  <a:lnTo>
                    <a:pt x="174341" y="268609"/>
                  </a:lnTo>
                  <a:cubicBezTo>
                    <a:pt x="174341" y="275565"/>
                    <a:pt x="171827" y="281556"/>
                    <a:pt x="166801" y="286582"/>
                  </a:cubicBezTo>
                  <a:cubicBezTo>
                    <a:pt x="161775" y="291609"/>
                    <a:pt x="155784" y="294122"/>
                    <a:pt x="148828" y="294122"/>
                  </a:cubicBezTo>
                  <a:lnTo>
                    <a:pt x="143921" y="294122"/>
                  </a:lnTo>
                  <a:cubicBezTo>
                    <a:pt x="141827" y="299966"/>
                    <a:pt x="138159" y="304687"/>
                    <a:pt x="132914" y="308285"/>
                  </a:cubicBezTo>
                  <a:cubicBezTo>
                    <a:pt x="127670" y="311883"/>
                    <a:pt x="121635" y="313682"/>
                    <a:pt x="114810" y="313682"/>
                  </a:cubicBezTo>
                  <a:close/>
                  <a:moveTo>
                    <a:pt x="80792" y="268609"/>
                  </a:moveTo>
                  <a:lnTo>
                    <a:pt x="148828" y="268609"/>
                  </a:lnTo>
                  <a:lnTo>
                    <a:pt x="148828" y="252647"/>
                  </a:lnTo>
                  <a:lnTo>
                    <a:pt x="80792" y="252647"/>
                  </a:lnTo>
                  <a:lnTo>
                    <a:pt x="80792" y="268609"/>
                  </a:lnTo>
                  <a:close/>
                  <a:moveTo>
                    <a:pt x="80792" y="237601"/>
                  </a:moveTo>
                  <a:lnTo>
                    <a:pt x="148828" y="237601"/>
                  </a:lnTo>
                  <a:lnTo>
                    <a:pt x="148828" y="221115"/>
                  </a:lnTo>
                  <a:lnTo>
                    <a:pt x="80792" y="221115"/>
                  </a:lnTo>
                  <a:lnTo>
                    <a:pt x="80792" y="237601"/>
                  </a:lnTo>
                  <a:close/>
                  <a:moveTo>
                    <a:pt x="124950" y="195602"/>
                  </a:moveTo>
                  <a:lnTo>
                    <a:pt x="124950" y="146080"/>
                  </a:lnTo>
                  <a:lnTo>
                    <a:pt x="154257" y="116772"/>
                  </a:lnTo>
                  <a:cubicBezTo>
                    <a:pt x="156263" y="114766"/>
                    <a:pt x="157294" y="112416"/>
                    <a:pt x="157348" y="109723"/>
                  </a:cubicBezTo>
                  <a:cubicBezTo>
                    <a:pt x="157403" y="107030"/>
                    <a:pt x="156372" y="104626"/>
                    <a:pt x="154257" y="102511"/>
                  </a:cubicBezTo>
                  <a:cubicBezTo>
                    <a:pt x="152142" y="100396"/>
                    <a:pt x="149765" y="99338"/>
                    <a:pt x="147127" y="99338"/>
                  </a:cubicBezTo>
                  <a:cubicBezTo>
                    <a:pt x="144488" y="99338"/>
                    <a:pt x="142111" y="100396"/>
                    <a:pt x="139996" y="102511"/>
                  </a:cubicBezTo>
                  <a:lnTo>
                    <a:pt x="114810" y="127697"/>
                  </a:lnTo>
                  <a:lnTo>
                    <a:pt x="89623" y="102511"/>
                  </a:lnTo>
                  <a:cubicBezTo>
                    <a:pt x="87617" y="100505"/>
                    <a:pt x="85268" y="99475"/>
                    <a:pt x="82574" y="99420"/>
                  </a:cubicBezTo>
                  <a:cubicBezTo>
                    <a:pt x="79882" y="99365"/>
                    <a:pt x="77478" y="100396"/>
                    <a:pt x="75362" y="102511"/>
                  </a:cubicBezTo>
                  <a:cubicBezTo>
                    <a:pt x="73247" y="104626"/>
                    <a:pt x="72190" y="107003"/>
                    <a:pt x="72190" y="109642"/>
                  </a:cubicBezTo>
                  <a:cubicBezTo>
                    <a:pt x="72190" y="112280"/>
                    <a:pt x="73247" y="114657"/>
                    <a:pt x="75362" y="116772"/>
                  </a:cubicBezTo>
                  <a:lnTo>
                    <a:pt x="104670" y="146080"/>
                  </a:lnTo>
                  <a:lnTo>
                    <a:pt x="104670" y="195602"/>
                  </a:lnTo>
                  <a:lnTo>
                    <a:pt x="124950" y="195602"/>
                  </a:ln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2" name="그래픽 45">
              <a:extLst>
                <a:ext uri="{FF2B5EF4-FFF2-40B4-BE49-F238E27FC236}">
                  <a16:creationId xmlns:a16="http://schemas.microsoft.com/office/drawing/2014/main" id="{CCB63752-2C05-74FD-7B45-4A8B3FCC3BFD}"/>
                </a:ext>
              </a:extLst>
            </p:cNvPr>
            <p:cNvSpPr/>
            <p:nvPr/>
          </p:nvSpPr>
          <p:spPr>
            <a:xfrm>
              <a:off x="6974324" y="2738552"/>
              <a:ext cx="281574" cy="274128"/>
            </a:xfrm>
            <a:custGeom>
              <a:avLst/>
              <a:gdLst>
                <a:gd name="connsiteX0" fmla="*/ 278553 w 333962"/>
                <a:gd name="connsiteY0" fmla="*/ 109511 h 325130"/>
                <a:gd name="connsiteX1" fmla="*/ 333963 w 333962"/>
                <a:gd name="connsiteY1" fmla="*/ 164921 h 325130"/>
                <a:gd name="connsiteX2" fmla="*/ 316038 w 333962"/>
                <a:gd name="connsiteY2" fmla="*/ 182845 h 325130"/>
                <a:gd name="connsiteX3" fmla="*/ 260628 w 333962"/>
                <a:gd name="connsiteY3" fmla="*/ 127435 h 325130"/>
                <a:gd name="connsiteX4" fmla="*/ 242230 w 333962"/>
                <a:gd name="connsiteY4" fmla="*/ 136676 h 325130"/>
                <a:gd name="connsiteX5" fmla="*/ 221115 w 333962"/>
                <a:gd name="connsiteY5" fmla="*/ 139995 h 325130"/>
                <a:gd name="connsiteX6" fmla="*/ 171479 w 333962"/>
                <a:gd name="connsiteY6" fmla="*/ 119634 h 325130"/>
                <a:gd name="connsiteX7" fmla="*/ 151118 w 333962"/>
                <a:gd name="connsiteY7" fmla="*/ 69998 h 325130"/>
                <a:gd name="connsiteX8" fmla="*/ 171479 w 333962"/>
                <a:gd name="connsiteY8" fmla="*/ 20361 h 325130"/>
                <a:gd name="connsiteX9" fmla="*/ 221115 w 333962"/>
                <a:gd name="connsiteY9" fmla="*/ 0 h 325130"/>
                <a:gd name="connsiteX10" fmla="*/ 270752 w 333962"/>
                <a:gd name="connsiteY10" fmla="*/ 20361 h 325130"/>
                <a:gd name="connsiteX11" fmla="*/ 291113 w 333962"/>
                <a:gd name="connsiteY11" fmla="*/ 69998 h 325130"/>
                <a:gd name="connsiteX12" fmla="*/ 287630 w 333962"/>
                <a:gd name="connsiteY12" fmla="*/ 91357 h 325130"/>
                <a:gd name="connsiteX13" fmla="*/ 278553 w 333962"/>
                <a:gd name="connsiteY13" fmla="*/ 109511 h 325130"/>
                <a:gd name="connsiteX14" fmla="*/ 221115 w 333962"/>
                <a:gd name="connsiteY14" fmla="*/ 114483 h 325130"/>
                <a:gd name="connsiteX15" fmla="*/ 252696 w 333962"/>
                <a:gd name="connsiteY15" fmla="*/ 101579 h 325130"/>
                <a:gd name="connsiteX16" fmla="*/ 265601 w 333962"/>
                <a:gd name="connsiteY16" fmla="*/ 69998 h 325130"/>
                <a:gd name="connsiteX17" fmla="*/ 252696 w 333962"/>
                <a:gd name="connsiteY17" fmla="*/ 38417 h 325130"/>
                <a:gd name="connsiteX18" fmla="*/ 221115 w 333962"/>
                <a:gd name="connsiteY18" fmla="*/ 25513 h 325130"/>
                <a:gd name="connsiteX19" fmla="*/ 189535 w 333962"/>
                <a:gd name="connsiteY19" fmla="*/ 38417 h 325130"/>
                <a:gd name="connsiteX20" fmla="*/ 176630 w 333962"/>
                <a:gd name="connsiteY20" fmla="*/ 69998 h 325130"/>
                <a:gd name="connsiteX21" fmla="*/ 189535 w 333962"/>
                <a:gd name="connsiteY21" fmla="*/ 101579 h 325130"/>
                <a:gd name="connsiteX22" fmla="*/ 221115 w 333962"/>
                <a:gd name="connsiteY22" fmla="*/ 114483 h 325130"/>
                <a:gd name="connsiteX23" fmla="*/ 253138 w 333962"/>
                <a:gd name="connsiteY23" fmla="*/ 169074 h 325130"/>
                <a:gd name="connsiteX24" fmla="*/ 289151 w 333962"/>
                <a:gd name="connsiteY24" fmla="*/ 204105 h 325130"/>
                <a:gd name="connsiteX25" fmla="*/ 289151 w 333962"/>
                <a:gd name="connsiteY25" fmla="*/ 294384 h 325130"/>
                <a:gd name="connsiteX26" fmla="*/ 280221 w 333962"/>
                <a:gd name="connsiteY26" fmla="*/ 316201 h 325130"/>
                <a:gd name="connsiteX27" fmla="*/ 258404 w 333962"/>
                <a:gd name="connsiteY27" fmla="*/ 325131 h 325130"/>
                <a:gd name="connsiteX28" fmla="*/ 30747 w 333962"/>
                <a:gd name="connsiteY28" fmla="*/ 325131 h 325130"/>
                <a:gd name="connsiteX29" fmla="*/ 8930 w 333962"/>
                <a:gd name="connsiteY29" fmla="*/ 316201 h 325130"/>
                <a:gd name="connsiteX30" fmla="*/ 0 w 333962"/>
                <a:gd name="connsiteY30" fmla="*/ 294384 h 325130"/>
                <a:gd name="connsiteX31" fmla="*/ 0 w 333962"/>
                <a:gd name="connsiteY31" fmla="*/ 66727 h 325130"/>
                <a:gd name="connsiteX32" fmla="*/ 8930 w 333962"/>
                <a:gd name="connsiteY32" fmla="*/ 44910 h 325130"/>
                <a:gd name="connsiteX33" fmla="*/ 30747 w 333962"/>
                <a:gd name="connsiteY33" fmla="*/ 35980 h 325130"/>
                <a:gd name="connsiteX34" fmla="*/ 123315 w 333962"/>
                <a:gd name="connsiteY34" fmla="*/ 35980 h 325130"/>
                <a:gd name="connsiteX35" fmla="*/ 118653 w 333962"/>
                <a:gd name="connsiteY35" fmla="*/ 53790 h 325130"/>
                <a:gd name="connsiteX36" fmla="*/ 117525 w 333962"/>
                <a:gd name="connsiteY36" fmla="*/ 71862 h 325130"/>
                <a:gd name="connsiteX37" fmla="*/ 147978 w 333962"/>
                <a:gd name="connsiteY37" fmla="*/ 144428 h 325130"/>
                <a:gd name="connsiteX38" fmla="*/ 221541 w 333962"/>
                <a:gd name="connsiteY38" fmla="*/ 173588 h 325130"/>
                <a:gd name="connsiteX39" fmla="*/ 237127 w 333962"/>
                <a:gd name="connsiteY39" fmla="*/ 172525 h 325130"/>
                <a:gd name="connsiteX40" fmla="*/ 253138 w 333962"/>
                <a:gd name="connsiteY40" fmla="*/ 169074 h 325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33962" h="325130">
                  <a:moveTo>
                    <a:pt x="278553" y="109511"/>
                  </a:moveTo>
                  <a:lnTo>
                    <a:pt x="333963" y="164921"/>
                  </a:lnTo>
                  <a:lnTo>
                    <a:pt x="316038" y="182845"/>
                  </a:lnTo>
                  <a:lnTo>
                    <a:pt x="260628" y="127435"/>
                  </a:lnTo>
                  <a:cubicBezTo>
                    <a:pt x="255111" y="131382"/>
                    <a:pt x="248978" y="134462"/>
                    <a:pt x="242230" y="136676"/>
                  </a:cubicBezTo>
                  <a:cubicBezTo>
                    <a:pt x="235480" y="138889"/>
                    <a:pt x="228442" y="139995"/>
                    <a:pt x="221115" y="139995"/>
                  </a:cubicBezTo>
                  <a:cubicBezTo>
                    <a:pt x="201599" y="139995"/>
                    <a:pt x="185053" y="133208"/>
                    <a:pt x="171479" y="119634"/>
                  </a:cubicBezTo>
                  <a:cubicBezTo>
                    <a:pt x="157905" y="106060"/>
                    <a:pt x="151118" y="89514"/>
                    <a:pt x="151118" y="69998"/>
                  </a:cubicBezTo>
                  <a:cubicBezTo>
                    <a:pt x="151118" y="50481"/>
                    <a:pt x="157905" y="33936"/>
                    <a:pt x="171479" y="20361"/>
                  </a:cubicBezTo>
                  <a:cubicBezTo>
                    <a:pt x="185053" y="6787"/>
                    <a:pt x="201599" y="0"/>
                    <a:pt x="221115" y="0"/>
                  </a:cubicBezTo>
                  <a:cubicBezTo>
                    <a:pt x="240632" y="0"/>
                    <a:pt x="257178" y="6787"/>
                    <a:pt x="270752" y="20361"/>
                  </a:cubicBezTo>
                  <a:cubicBezTo>
                    <a:pt x="284326" y="33936"/>
                    <a:pt x="291113" y="50481"/>
                    <a:pt x="291113" y="69998"/>
                  </a:cubicBezTo>
                  <a:cubicBezTo>
                    <a:pt x="291113" y="77652"/>
                    <a:pt x="289952" y="84771"/>
                    <a:pt x="287630" y="91357"/>
                  </a:cubicBezTo>
                  <a:cubicBezTo>
                    <a:pt x="285307" y="97942"/>
                    <a:pt x="282282" y="103994"/>
                    <a:pt x="278553" y="109511"/>
                  </a:cubicBezTo>
                  <a:close/>
                  <a:moveTo>
                    <a:pt x="221115" y="114483"/>
                  </a:moveTo>
                  <a:cubicBezTo>
                    <a:pt x="233567" y="114483"/>
                    <a:pt x="244094" y="110181"/>
                    <a:pt x="252696" y="101579"/>
                  </a:cubicBezTo>
                  <a:cubicBezTo>
                    <a:pt x="261299" y="92976"/>
                    <a:pt x="265601" y="82449"/>
                    <a:pt x="265601" y="69998"/>
                  </a:cubicBezTo>
                  <a:cubicBezTo>
                    <a:pt x="265601" y="57546"/>
                    <a:pt x="261299" y="47019"/>
                    <a:pt x="252696" y="38417"/>
                  </a:cubicBezTo>
                  <a:cubicBezTo>
                    <a:pt x="244094" y="29814"/>
                    <a:pt x="233567" y="25513"/>
                    <a:pt x="221115" y="25513"/>
                  </a:cubicBezTo>
                  <a:cubicBezTo>
                    <a:pt x="208664" y="25513"/>
                    <a:pt x="198137" y="29814"/>
                    <a:pt x="189535" y="38417"/>
                  </a:cubicBezTo>
                  <a:cubicBezTo>
                    <a:pt x="180932" y="47019"/>
                    <a:pt x="176630" y="57546"/>
                    <a:pt x="176630" y="69998"/>
                  </a:cubicBezTo>
                  <a:cubicBezTo>
                    <a:pt x="176630" y="82449"/>
                    <a:pt x="180932" y="92976"/>
                    <a:pt x="189535" y="101579"/>
                  </a:cubicBezTo>
                  <a:cubicBezTo>
                    <a:pt x="198137" y="110181"/>
                    <a:pt x="208664" y="114483"/>
                    <a:pt x="221115" y="114483"/>
                  </a:cubicBezTo>
                  <a:close/>
                  <a:moveTo>
                    <a:pt x="253138" y="169074"/>
                  </a:moveTo>
                  <a:lnTo>
                    <a:pt x="289151" y="204105"/>
                  </a:lnTo>
                  <a:lnTo>
                    <a:pt x="289151" y="294384"/>
                  </a:lnTo>
                  <a:cubicBezTo>
                    <a:pt x="289151" y="302976"/>
                    <a:pt x="286174" y="310248"/>
                    <a:pt x="280221" y="316201"/>
                  </a:cubicBezTo>
                  <a:cubicBezTo>
                    <a:pt x="274268" y="322154"/>
                    <a:pt x="266996" y="325131"/>
                    <a:pt x="258404" y="325131"/>
                  </a:cubicBezTo>
                  <a:lnTo>
                    <a:pt x="30747" y="325131"/>
                  </a:lnTo>
                  <a:cubicBezTo>
                    <a:pt x="22155" y="325131"/>
                    <a:pt x="14883" y="322154"/>
                    <a:pt x="8930" y="316201"/>
                  </a:cubicBezTo>
                  <a:cubicBezTo>
                    <a:pt x="2977" y="310248"/>
                    <a:pt x="0" y="302976"/>
                    <a:pt x="0" y="294384"/>
                  </a:cubicBezTo>
                  <a:lnTo>
                    <a:pt x="0" y="66727"/>
                  </a:lnTo>
                  <a:cubicBezTo>
                    <a:pt x="0" y="58136"/>
                    <a:pt x="2977" y="50863"/>
                    <a:pt x="8930" y="44910"/>
                  </a:cubicBezTo>
                  <a:cubicBezTo>
                    <a:pt x="14883" y="38957"/>
                    <a:pt x="22155" y="35980"/>
                    <a:pt x="30747" y="35980"/>
                  </a:cubicBezTo>
                  <a:lnTo>
                    <a:pt x="123315" y="35980"/>
                  </a:lnTo>
                  <a:cubicBezTo>
                    <a:pt x="120959" y="41541"/>
                    <a:pt x="119406" y="47477"/>
                    <a:pt x="118653" y="53790"/>
                  </a:cubicBezTo>
                  <a:cubicBezTo>
                    <a:pt x="117901" y="60103"/>
                    <a:pt x="117525" y="66127"/>
                    <a:pt x="117525" y="71862"/>
                  </a:cubicBezTo>
                  <a:cubicBezTo>
                    <a:pt x="117525" y="100799"/>
                    <a:pt x="127676" y="124987"/>
                    <a:pt x="147978" y="144428"/>
                  </a:cubicBezTo>
                  <a:cubicBezTo>
                    <a:pt x="168279" y="163868"/>
                    <a:pt x="192800" y="173588"/>
                    <a:pt x="221541" y="173588"/>
                  </a:cubicBezTo>
                  <a:cubicBezTo>
                    <a:pt x="226709" y="173588"/>
                    <a:pt x="231904" y="173234"/>
                    <a:pt x="237127" y="172525"/>
                  </a:cubicBezTo>
                  <a:cubicBezTo>
                    <a:pt x="242349" y="171816"/>
                    <a:pt x="247686" y="170666"/>
                    <a:pt x="253138" y="169074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3" name="그래픽 51">
              <a:extLst>
                <a:ext uri="{FF2B5EF4-FFF2-40B4-BE49-F238E27FC236}">
                  <a16:creationId xmlns:a16="http://schemas.microsoft.com/office/drawing/2014/main" id="{098FA59D-49D1-399E-86EF-3C501CD472F8}"/>
                </a:ext>
              </a:extLst>
            </p:cNvPr>
            <p:cNvSpPr/>
            <p:nvPr/>
          </p:nvSpPr>
          <p:spPr>
            <a:xfrm>
              <a:off x="5271168" y="2739379"/>
              <a:ext cx="272474" cy="272474"/>
            </a:xfrm>
            <a:custGeom>
              <a:avLst/>
              <a:gdLst>
                <a:gd name="connsiteX0" fmla="*/ 141076 w 323168"/>
                <a:gd name="connsiteY0" fmla="*/ 218825 h 323168"/>
                <a:gd name="connsiteX1" fmla="*/ 215162 w 323168"/>
                <a:gd name="connsiteY1" fmla="*/ 171233 h 323168"/>
                <a:gd name="connsiteX2" fmla="*/ 220624 w 323168"/>
                <a:gd name="connsiteY2" fmla="*/ 161600 h 323168"/>
                <a:gd name="connsiteX3" fmla="*/ 215162 w 323168"/>
                <a:gd name="connsiteY3" fmla="*/ 151935 h 323168"/>
                <a:gd name="connsiteX4" fmla="*/ 141076 w 323168"/>
                <a:gd name="connsiteY4" fmla="*/ 104343 h 323168"/>
                <a:gd name="connsiteX5" fmla="*/ 129333 w 323168"/>
                <a:gd name="connsiteY5" fmla="*/ 103715 h 323168"/>
                <a:gd name="connsiteX6" fmla="*/ 123315 w 323168"/>
                <a:gd name="connsiteY6" fmla="*/ 113992 h 323168"/>
                <a:gd name="connsiteX7" fmla="*/ 123315 w 323168"/>
                <a:gd name="connsiteY7" fmla="*/ 209176 h 323168"/>
                <a:gd name="connsiteX8" fmla="*/ 129333 w 323168"/>
                <a:gd name="connsiteY8" fmla="*/ 219454 h 323168"/>
                <a:gd name="connsiteX9" fmla="*/ 141076 w 323168"/>
                <a:gd name="connsiteY9" fmla="*/ 218825 h 323168"/>
                <a:gd name="connsiteX10" fmla="*/ 161613 w 323168"/>
                <a:gd name="connsiteY10" fmla="*/ 323169 h 323168"/>
                <a:gd name="connsiteX11" fmla="*/ 98593 w 323168"/>
                <a:gd name="connsiteY11" fmla="*/ 310446 h 323168"/>
                <a:gd name="connsiteX12" fmla="*/ 47276 w 323168"/>
                <a:gd name="connsiteY12" fmla="*/ 275914 h 323168"/>
                <a:gd name="connsiteX13" fmla="*/ 12728 w 323168"/>
                <a:gd name="connsiteY13" fmla="*/ 224619 h 323168"/>
                <a:gd name="connsiteX14" fmla="*/ 0 w 323168"/>
                <a:gd name="connsiteY14" fmla="*/ 161613 h 323168"/>
                <a:gd name="connsiteX15" fmla="*/ 12723 w 323168"/>
                <a:gd name="connsiteY15" fmla="*/ 98593 h 323168"/>
                <a:gd name="connsiteX16" fmla="*/ 47255 w 323168"/>
                <a:gd name="connsiteY16" fmla="*/ 47276 h 323168"/>
                <a:gd name="connsiteX17" fmla="*/ 98549 w 323168"/>
                <a:gd name="connsiteY17" fmla="*/ 12728 h 323168"/>
                <a:gd name="connsiteX18" fmla="*/ 161556 w 323168"/>
                <a:gd name="connsiteY18" fmla="*/ 0 h 323168"/>
                <a:gd name="connsiteX19" fmla="*/ 224576 w 323168"/>
                <a:gd name="connsiteY19" fmla="*/ 12723 h 323168"/>
                <a:gd name="connsiteX20" fmla="*/ 275892 w 323168"/>
                <a:gd name="connsiteY20" fmla="*/ 47255 h 323168"/>
                <a:gd name="connsiteX21" fmla="*/ 310440 w 323168"/>
                <a:gd name="connsiteY21" fmla="*/ 98549 h 323168"/>
                <a:gd name="connsiteX22" fmla="*/ 323169 w 323168"/>
                <a:gd name="connsiteY22" fmla="*/ 161556 h 323168"/>
                <a:gd name="connsiteX23" fmla="*/ 310446 w 323168"/>
                <a:gd name="connsiteY23" fmla="*/ 224576 h 323168"/>
                <a:gd name="connsiteX24" fmla="*/ 275914 w 323168"/>
                <a:gd name="connsiteY24" fmla="*/ 275892 h 323168"/>
                <a:gd name="connsiteX25" fmla="*/ 224619 w 323168"/>
                <a:gd name="connsiteY25" fmla="*/ 310440 h 323168"/>
                <a:gd name="connsiteX26" fmla="*/ 161613 w 323168"/>
                <a:gd name="connsiteY26" fmla="*/ 323169 h 323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23168" h="323168">
                  <a:moveTo>
                    <a:pt x="141076" y="218825"/>
                  </a:moveTo>
                  <a:lnTo>
                    <a:pt x="215162" y="171233"/>
                  </a:lnTo>
                  <a:cubicBezTo>
                    <a:pt x="218804" y="168921"/>
                    <a:pt x="220624" y="165710"/>
                    <a:pt x="220624" y="161600"/>
                  </a:cubicBezTo>
                  <a:cubicBezTo>
                    <a:pt x="220624" y="157490"/>
                    <a:pt x="218804" y="154268"/>
                    <a:pt x="215162" y="151935"/>
                  </a:cubicBezTo>
                  <a:lnTo>
                    <a:pt x="141076" y="104343"/>
                  </a:lnTo>
                  <a:cubicBezTo>
                    <a:pt x="137260" y="101727"/>
                    <a:pt x="133345" y="101517"/>
                    <a:pt x="129333" y="103715"/>
                  </a:cubicBezTo>
                  <a:cubicBezTo>
                    <a:pt x="125321" y="105912"/>
                    <a:pt x="123315" y="109338"/>
                    <a:pt x="123315" y="113992"/>
                  </a:cubicBezTo>
                  <a:lnTo>
                    <a:pt x="123315" y="209176"/>
                  </a:lnTo>
                  <a:cubicBezTo>
                    <a:pt x="123315" y="213830"/>
                    <a:pt x="125321" y="217256"/>
                    <a:pt x="129333" y="219454"/>
                  </a:cubicBezTo>
                  <a:cubicBezTo>
                    <a:pt x="133345" y="221652"/>
                    <a:pt x="137260" y="221442"/>
                    <a:pt x="141076" y="218825"/>
                  </a:cubicBezTo>
                  <a:close/>
                  <a:moveTo>
                    <a:pt x="161613" y="323169"/>
                  </a:moveTo>
                  <a:cubicBezTo>
                    <a:pt x="139264" y="323169"/>
                    <a:pt x="118258" y="318928"/>
                    <a:pt x="98593" y="310446"/>
                  </a:cubicBezTo>
                  <a:cubicBezTo>
                    <a:pt x="78928" y="301964"/>
                    <a:pt x="61823" y="290453"/>
                    <a:pt x="47276" y="275914"/>
                  </a:cubicBezTo>
                  <a:cubicBezTo>
                    <a:pt x="32730" y="261373"/>
                    <a:pt x="21214" y="244275"/>
                    <a:pt x="12728" y="224619"/>
                  </a:cubicBezTo>
                  <a:cubicBezTo>
                    <a:pt x="4243" y="204964"/>
                    <a:pt x="0" y="183961"/>
                    <a:pt x="0" y="161613"/>
                  </a:cubicBezTo>
                  <a:cubicBezTo>
                    <a:pt x="0" y="139264"/>
                    <a:pt x="4241" y="118258"/>
                    <a:pt x="12723" y="98593"/>
                  </a:cubicBezTo>
                  <a:cubicBezTo>
                    <a:pt x="21204" y="78928"/>
                    <a:pt x="32715" y="61823"/>
                    <a:pt x="47255" y="47276"/>
                  </a:cubicBezTo>
                  <a:cubicBezTo>
                    <a:pt x="61795" y="32730"/>
                    <a:pt x="78893" y="21214"/>
                    <a:pt x="98549" y="12728"/>
                  </a:cubicBezTo>
                  <a:cubicBezTo>
                    <a:pt x="118205" y="4243"/>
                    <a:pt x="139207" y="0"/>
                    <a:pt x="161556" y="0"/>
                  </a:cubicBezTo>
                  <a:cubicBezTo>
                    <a:pt x="183904" y="0"/>
                    <a:pt x="204911" y="4241"/>
                    <a:pt x="224576" y="12723"/>
                  </a:cubicBezTo>
                  <a:cubicBezTo>
                    <a:pt x="244240" y="21204"/>
                    <a:pt x="261346" y="32715"/>
                    <a:pt x="275892" y="47255"/>
                  </a:cubicBezTo>
                  <a:cubicBezTo>
                    <a:pt x="290439" y="61795"/>
                    <a:pt x="301955" y="78893"/>
                    <a:pt x="310440" y="98549"/>
                  </a:cubicBezTo>
                  <a:cubicBezTo>
                    <a:pt x="318926" y="118205"/>
                    <a:pt x="323169" y="139207"/>
                    <a:pt x="323169" y="161556"/>
                  </a:cubicBezTo>
                  <a:cubicBezTo>
                    <a:pt x="323169" y="183904"/>
                    <a:pt x="318928" y="204911"/>
                    <a:pt x="310446" y="224576"/>
                  </a:cubicBezTo>
                  <a:cubicBezTo>
                    <a:pt x="301964" y="244240"/>
                    <a:pt x="290453" y="261346"/>
                    <a:pt x="275914" y="275892"/>
                  </a:cubicBezTo>
                  <a:cubicBezTo>
                    <a:pt x="261373" y="290439"/>
                    <a:pt x="244275" y="301955"/>
                    <a:pt x="224619" y="310440"/>
                  </a:cubicBezTo>
                  <a:cubicBezTo>
                    <a:pt x="204964" y="318926"/>
                    <a:pt x="183961" y="323169"/>
                    <a:pt x="161613" y="323169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5" name="그래픽 53">
              <a:extLst>
                <a:ext uri="{FF2B5EF4-FFF2-40B4-BE49-F238E27FC236}">
                  <a16:creationId xmlns:a16="http://schemas.microsoft.com/office/drawing/2014/main" id="{9926CAD1-AD49-208A-3522-3522055C5912}"/>
                </a:ext>
              </a:extLst>
            </p:cNvPr>
            <p:cNvSpPr/>
            <p:nvPr/>
          </p:nvSpPr>
          <p:spPr>
            <a:xfrm>
              <a:off x="10392436" y="2753720"/>
              <a:ext cx="243792" cy="243792"/>
            </a:xfrm>
            <a:custGeom>
              <a:avLst/>
              <a:gdLst>
                <a:gd name="connsiteX0" fmla="*/ 93549 w 289150"/>
                <a:gd name="connsiteY0" fmla="*/ 289151 h 289150"/>
                <a:gd name="connsiteX1" fmla="*/ 27285 w 289150"/>
                <a:gd name="connsiteY1" fmla="*/ 261865 h 289150"/>
                <a:gd name="connsiteX2" fmla="*/ 0 w 289150"/>
                <a:gd name="connsiteY2" fmla="*/ 195602 h 289150"/>
                <a:gd name="connsiteX3" fmla="*/ 0 w 289150"/>
                <a:gd name="connsiteY3" fmla="*/ 93549 h 289150"/>
                <a:gd name="connsiteX4" fmla="*/ 27285 w 289150"/>
                <a:gd name="connsiteY4" fmla="*/ 27285 h 289150"/>
                <a:gd name="connsiteX5" fmla="*/ 93549 w 289150"/>
                <a:gd name="connsiteY5" fmla="*/ 0 h 289150"/>
                <a:gd name="connsiteX6" fmla="*/ 195602 w 289150"/>
                <a:gd name="connsiteY6" fmla="*/ 0 h 289150"/>
                <a:gd name="connsiteX7" fmla="*/ 261865 w 289150"/>
                <a:gd name="connsiteY7" fmla="*/ 27285 h 289150"/>
                <a:gd name="connsiteX8" fmla="*/ 289151 w 289150"/>
                <a:gd name="connsiteY8" fmla="*/ 93549 h 289150"/>
                <a:gd name="connsiteX9" fmla="*/ 289151 w 289150"/>
                <a:gd name="connsiteY9" fmla="*/ 195602 h 289150"/>
                <a:gd name="connsiteX10" fmla="*/ 261865 w 289150"/>
                <a:gd name="connsiteY10" fmla="*/ 261865 h 289150"/>
                <a:gd name="connsiteX11" fmla="*/ 195602 w 289150"/>
                <a:gd name="connsiteY11" fmla="*/ 289151 h 289150"/>
                <a:gd name="connsiteX12" fmla="*/ 93549 w 289150"/>
                <a:gd name="connsiteY12" fmla="*/ 289151 h 289150"/>
                <a:gd name="connsiteX13" fmla="*/ 127566 w 289150"/>
                <a:gd name="connsiteY13" fmla="*/ 206723 h 289150"/>
                <a:gd name="connsiteX14" fmla="*/ 223732 w 289150"/>
                <a:gd name="connsiteY14" fmla="*/ 110558 h 289150"/>
                <a:gd name="connsiteX15" fmla="*/ 205807 w 289150"/>
                <a:gd name="connsiteY15" fmla="*/ 92633 h 289150"/>
                <a:gd name="connsiteX16" fmla="*/ 127566 w 289150"/>
                <a:gd name="connsiteY16" fmla="*/ 170874 h 289150"/>
                <a:gd name="connsiteX17" fmla="*/ 90147 w 289150"/>
                <a:gd name="connsiteY17" fmla="*/ 133455 h 289150"/>
                <a:gd name="connsiteX18" fmla="*/ 72222 w 289150"/>
                <a:gd name="connsiteY18" fmla="*/ 151379 h 289150"/>
                <a:gd name="connsiteX19" fmla="*/ 127566 w 289150"/>
                <a:gd name="connsiteY19" fmla="*/ 206723 h 289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89150" h="289150">
                  <a:moveTo>
                    <a:pt x="93549" y="289151"/>
                  </a:moveTo>
                  <a:cubicBezTo>
                    <a:pt x="67563" y="289151"/>
                    <a:pt x="45475" y="280056"/>
                    <a:pt x="27285" y="261865"/>
                  </a:cubicBezTo>
                  <a:cubicBezTo>
                    <a:pt x="9095" y="243676"/>
                    <a:pt x="0" y="221588"/>
                    <a:pt x="0" y="195602"/>
                  </a:cubicBezTo>
                  <a:lnTo>
                    <a:pt x="0" y="93549"/>
                  </a:lnTo>
                  <a:cubicBezTo>
                    <a:pt x="0" y="67563"/>
                    <a:pt x="9095" y="45475"/>
                    <a:pt x="27285" y="27285"/>
                  </a:cubicBezTo>
                  <a:cubicBezTo>
                    <a:pt x="45475" y="9095"/>
                    <a:pt x="67563" y="0"/>
                    <a:pt x="93549" y="0"/>
                  </a:cubicBezTo>
                  <a:lnTo>
                    <a:pt x="195602" y="0"/>
                  </a:lnTo>
                  <a:cubicBezTo>
                    <a:pt x="221588" y="0"/>
                    <a:pt x="243676" y="9095"/>
                    <a:pt x="261865" y="27285"/>
                  </a:cubicBezTo>
                  <a:cubicBezTo>
                    <a:pt x="280056" y="45475"/>
                    <a:pt x="289151" y="67563"/>
                    <a:pt x="289151" y="93549"/>
                  </a:cubicBezTo>
                  <a:lnTo>
                    <a:pt x="289151" y="195602"/>
                  </a:lnTo>
                  <a:cubicBezTo>
                    <a:pt x="289151" y="221588"/>
                    <a:pt x="280056" y="243676"/>
                    <a:pt x="261865" y="261865"/>
                  </a:cubicBezTo>
                  <a:cubicBezTo>
                    <a:pt x="243676" y="280056"/>
                    <a:pt x="221588" y="289151"/>
                    <a:pt x="195602" y="289151"/>
                  </a:cubicBezTo>
                  <a:lnTo>
                    <a:pt x="93549" y="289151"/>
                  </a:lnTo>
                  <a:close/>
                  <a:moveTo>
                    <a:pt x="127566" y="206723"/>
                  </a:moveTo>
                  <a:lnTo>
                    <a:pt x="223732" y="110558"/>
                  </a:lnTo>
                  <a:lnTo>
                    <a:pt x="205807" y="92633"/>
                  </a:lnTo>
                  <a:lnTo>
                    <a:pt x="127566" y="170874"/>
                  </a:lnTo>
                  <a:lnTo>
                    <a:pt x="90147" y="133455"/>
                  </a:lnTo>
                  <a:lnTo>
                    <a:pt x="72222" y="151379"/>
                  </a:lnTo>
                  <a:lnTo>
                    <a:pt x="127566" y="206723"/>
                  </a:ln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6" name="그래픽 55">
              <a:extLst>
                <a:ext uri="{FF2B5EF4-FFF2-40B4-BE49-F238E27FC236}">
                  <a16:creationId xmlns:a16="http://schemas.microsoft.com/office/drawing/2014/main" id="{C4F32960-FF92-DD62-2B73-1F344B36B649}"/>
                </a:ext>
              </a:extLst>
            </p:cNvPr>
            <p:cNvSpPr/>
            <p:nvPr/>
          </p:nvSpPr>
          <p:spPr>
            <a:xfrm>
              <a:off x="3583200" y="2741779"/>
              <a:ext cx="243792" cy="267674"/>
            </a:xfrm>
            <a:custGeom>
              <a:avLst/>
              <a:gdLst>
                <a:gd name="connsiteX0" fmla="*/ 42522 w 289150"/>
                <a:gd name="connsiteY0" fmla="*/ 317477 h 317476"/>
                <a:gd name="connsiteX1" fmla="*/ 12348 w 289150"/>
                <a:gd name="connsiteY1" fmla="*/ 305129 h 317476"/>
                <a:gd name="connsiteX2" fmla="*/ 0 w 289150"/>
                <a:gd name="connsiteY2" fmla="*/ 274955 h 317476"/>
                <a:gd name="connsiteX3" fmla="*/ 0 w 289150"/>
                <a:gd name="connsiteY3" fmla="*/ 247807 h 317476"/>
                <a:gd name="connsiteX4" fmla="*/ 4400 w 289150"/>
                <a:gd name="connsiteY4" fmla="*/ 236833 h 317476"/>
                <a:gd name="connsiteX5" fmla="*/ 15374 w 289150"/>
                <a:gd name="connsiteY5" fmla="*/ 232433 h 317476"/>
                <a:gd name="connsiteX6" fmla="*/ 51027 w 289150"/>
                <a:gd name="connsiteY6" fmla="*/ 232433 h 317476"/>
                <a:gd name="connsiteX7" fmla="*/ 51027 w 289150"/>
                <a:gd name="connsiteY7" fmla="*/ 5986 h 317476"/>
                <a:gd name="connsiteX8" fmla="*/ 53169 w 289150"/>
                <a:gd name="connsiteY8" fmla="*/ 2437 h 317476"/>
                <a:gd name="connsiteX9" fmla="*/ 57275 w 289150"/>
                <a:gd name="connsiteY9" fmla="*/ 3173 h 317476"/>
                <a:gd name="connsiteX10" fmla="*/ 69769 w 289150"/>
                <a:gd name="connsiteY10" fmla="*/ 13542 h 317476"/>
                <a:gd name="connsiteX11" fmla="*/ 74578 w 289150"/>
                <a:gd name="connsiteY11" fmla="*/ 15439 h 317476"/>
                <a:gd name="connsiteX12" fmla="*/ 79386 w 289150"/>
                <a:gd name="connsiteY12" fmla="*/ 13542 h 317476"/>
                <a:gd name="connsiteX13" fmla="*/ 93647 w 289150"/>
                <a:gd name="connsiteY13" fmla="*/ 1897 h 317476"/>
                <a:gd name="connsiteX14" fmla="*/ 98455 w 289150"/>
                <a:gd name="connsiteY14" fmla="*/ 0 h 317476"/>
                <a:gd name="connsiteX15" fmla="*/ 103264 w 289150"/>
                <a:gd name="connsiteY15" fmla="*/ 1897 h 317476"/>
                <a:gd name="connsiteX16" fmla="*/ 117525 w 289150"/>
                <a:gd name="connsiteY16" fmla="*/ 13542 h 317476"/>
                <a:gd name="connsiteX17" fmla="*/ 122333 w 289150"/>
                <a:gd name="connsiteY17" fmla="*/ 15439 h 317476"/>
                <a:gd name="connsiteX18" fmla="*/ 127141 w 289150"/>
                <a:gd name="connsiteY18" fmla="*/ 13542 h 317476"/>
                <a:gd name="connsiteX19" fmla="*/ 141403 w 289150"/>
                <a:gd name="connsiteY19" fmla="*/ 1897 h 317476"/>
                <a:gd name="connsiteX20" fmla="*/ 146211 w 289150"/>
                <a:gd name="connsiteY20" fmla="*/ 0 h 317476"/>
                <a:gd name="connsiteX21" fmla="*/ 151019 w 289150"/>
                <a:gd name="connsiteY21" fmla="*/ 1897 h 317476"/>
                <a:gd name="connsiteX22" fmla="*/ 165281 w 289150"/>
                <a:gd name="connsiteY22" fmla="*/ 13542 h 317476"/>
                <a:gd name="connsiteX23" fmla="*/ 170089 w 289150"/>
                <a:gd name="connsiteY23" fmla="*/ 15439 h 317476"/>
                <a:gd name="connsiteX24" fmla="*/ 174897 w 289150"/>
                <a:gd name="connsiteY24" fmla="*/ 13542 h 317476"/>
                <a:gd name="connsiteX25" fmla="*/ 189158 w 289150"/>
                <a:gd name="connsiteY25" fmla="*/ 1897 h 317476"/>
                <a:gd name="connsiteX26" fmla="*/ 193967 w 289150"/>
                <a:gd name="connsiteY26" fmla="*/ 0 h 317476"/>
                <a:gd name="connsiteX27" fmla="*/ 198775 w 289150"/>
                <a:gd name="connsiteY27" fmla="*/ 1897 h 317476"/>
                <a:gd name="connsiteX28" fmla="*/ 213036 w 289150"/>
                <a:gd name="connsiteY28" fmla="*/ 13542 h 317476"/>
                <a:gd name="connsiteX29" fmla="*/ 217844 w 289150"/>
                <a:gd name="connsiteY29" fmla="*/ 15439 h 317476"/>
                <a:gd name="connsiteX30" fmla="*/ 222653 w 289150"/>
                <a:gd name="connsiteY30" fmla="*/ 13542 h 317476"/>
                <a:gd name="connsiteX31" fmla="*/ 236914 w 289150"/>
                <a:gd name="connsiteY31" fmla="*/ 1897 h 317476"/>
                <a:gd name="connsiteX32" fmla="*/ 241722 w 289150"/>
                <a:gd name="connsiteY32" fmla="*/ 0 h 317476"/>
                <a:gd name="connsiteX33" fmla="*/ 246530 w 289150"/>
                <a:gd name="connsiteY33" fmla="*/ 1897 h 317476"/>
                <a:gd name="connsiteX34" fmla="*/ 260792 w 289150"/>
                <a:gd name="connsiteY34" fmla="*/ 13542 h 317476"/>
                <a:gd name="connsiteX35" fmla="*/ 265600 w 289150"/>
                <a:gd name="connsiteY35" fmla="*/ 15439 h 317476"/>
                <a:gd name="connsiteX36" fmla="*/ 270408 w 289150"/>
                <a:gd name="connsiteY36" fmla="*/ 13542 h 317476"/>
                <a:gd name="connsiteX37" fmla="*/ 282903 w 289150"/>
                <a:gd name="connsiteY37" fmla="*/ 3173 h 317476"/>
                <a:gd name="connsiteX38" fmla="*/ 287008 w 289150"/>
                <a:gd name="connsiteY38" fmla="*/ 2437 h 317476"/>
                <a:gd name="connsiteX39" fmla="*/ 289151 w 289150"/>
                <a:gd name="connsiteY39" fmla="*/ 5986 h 317476"/>
                <a:gd name="connsiteX40" fmla="*/ 289151 w 289150"/>
                <a:gd name="connsiteY40" fmla="*/ 274955 h 317476"/>
                <a:gd name="connsiteX41" fmla="*/ 276803 w 289150"/>
                <a:gd name="connsiteY41" fmla="*/ 305129 h 317476"/>
                <a:gd name="connsiteX42" fmla="*/ 246629 w 289150"/>
                <a:gd name="connsiteY42" fmla="*/ 317477 h 317476"/>
                <a:gd name="connsiteX43" fmla="*/ 42522 w 289150"/>
                <a:gd name="connsiteY43" fmla="*/ 317477 h 317476"/>
                <a:gd name="connsiteX44" fmla="*/ 246629 w 289150"/>
                <a:gd name="connsiteY44" fmla="*/ 291964 h 317476"/>
                <a:gd name="connsiteX45" fmla="*/ 258748 w 289150"/>
                <a:gd name="connsiteY45" fmla="*/ 287074 h 317476"/>
                <a:gd name="connsiteX46" fmla="*/ 263638 w 289150"/>
                <a:gd name="connsiteY46" fmla="*/ 274955 h 317476"/>
                <a:gd name="connsiteX47" fmla="*/ 263638 w 289150"/>
                <a:gd name="connsiteY47" fmla="*/ 36830 h 317476"/>
                <a:gd name="connsiteX48" fmla="*/ 76540 w 289150"/>
                <a:gd name="connsiteY48" fmla="*/ 36830 h 317476"/>
                <a:gd name="connsiteX49" fmla="*/ 76540 w 289150"/>
                <a:gd name="connsiteY49" fmla="*/ 232433 h 317476"/>
                <a:gd name="connsiteX50" fmla="*/ 214246 w 289150"/>
                <a:gd name="connsiteY50" fmla="*/ 232433 h 317476"/>
                <a:gd name="connsiteX51" fmla="*/ 225221 w 289150"/>
                <a:gd name="connsiteY51" fmla="*/ 236833 h 317476"/>
                <a:gd name="connsiteX52" fmla="*/ 229620 w 289150"/>
                <a:gd name="connsiteY52" fmla="*/ 247807 h 317476"/>
                <a:gd name="connsiteX53" fmla="*/ 229620 w 289150"/>
                <a:gd name="connsiteY53" fmla="*/ 274955 h 317476"/>
                <a:gd name="connsiteX54" fmla="*/ 234510 w 289150"/>
                <a:gd name="connsiteY54" fmla="*/ 287074 h 317476"/>
                <a:gd name="connsiteX55" fmla="*/ 246629 w 289150"/>
                <a:gd name="connsiteY55" fmla="*/ 291964 h 317476"/>
                <a:gd name="connsiteX56" fmla="*/ 109576 w 289150"/>
                <a:gd name="connsiteY56" fmla="*/ 75101 h 317476"/>
                <a:gd name="connsiteX57" fmla="*/ 180556 w 289150"/>
                <a:gd name="connsiteY57" fmla="*/ 75101 h 317476"/>
                <a:gd name="connsiteX58" fmla="*/ 189649 w 289150"/>
                <a:gd name="connsiteY58" fmla="*/ 78764 h 317476"/>
                <a:gd name="connsiteX59" fmla="*/ 193312 w 289150"/>
                <a:gd name="connsiteY59" fmla="*/ 87857 h 317476"/>
                <a:gd name="connsiteX60" fmla="*/ 189649 w 289150"/>
                <a:gd name="connsiteY60" fmla="*/ 96950 h 317476"/>
                <a:gd name="connsiteX61" fmla="*/ 180556 w 289150"/>
                <a:gd name="connsiteY61" fmla="*/ 100613 h 317476"/>
                <a:gd name="connsiteX62" fmla="*/ 109576 w 289150"/>
                <a:gd name="connsiteY62" fmla="*/ 100613 h 317476"/>
                <a:gd name="connsiteX63" fmla="*/ 100483 w 289150"/>
                <a:gd name="connsiteY63" fmla="*/ 96950 h 317476"/>
                <a:gd name="connsiteX64" fmla="*/ 96820 w 289150"/>
                <a:gd name="connsiteY64" fmla="*/ 87857 h 317476"/>
                <a:gd name="connsiteX65" fmla="*/ 100483 w 289150"/>
                <a:gd name="connsiteY65" fmla="*/ 78764 h 317476"/>
                <a:gd name="connsiteX66" fmla="*/ 109576 w 289150"/>
                <a:gd name="connsiteY66" fmla="*/ 75101 h 317476"/>
                <a:gd name="connsiteX67" fmla="*/ 109576 w 289150"/>
                <a:gd name="connsiteY67" fmla="*/ 126127 h 317476"/>
                <a:gd name="connsiteX68" fmla="*/ 180556 w 289150"/>
                <a:gd name="connsiteY68" fmla="*/ 126127 h 317476"/>
                <a:gd name="connsiteX69" fmla="*/ 189649 w 289150"/>
                <a:gd name="connsiteY69" fmla="*/ 129791 h 317476"/>
                <a:gd name="connsiteX70" fmla="*/ 193312 w 289150"/>
                <a:gd name="connsiteY70" fmla="*/ 138884 h 317476"/>
                <a:gd name="connsiteX71" fmla="*/ 189649 w 289150"/>
                <a:gd name="connsiteY71" fmla="*/ 147977 h 317476"/>
                <a:gd name="connsiteX72" fmla="*/ 180556 w 289150"/>
                <a:gd name="connsiteY72" fmla="*/ 151640 h 317476"/>
                <a:gd name="connsiteX73" fmla="*/ 109576 w 289150"/>
                <a:gd name="connsiteY73" fmla="*/ 151640 h 317476"/>
                <a:gd name="connsiteX74" fmla="*/ 100483 w 289150"/>
                <a:gd name="connsiteY74" fmla="*/ 147977 h 317476"/>
                <a:gd name="connsiteX75" fmla="*/ 96820 w 289150"/>
                <a:gd name="connsiteY75" fmla="*/ 138884 h 317476"/>
                <a:gd name="connsiteX76" fmla="*/ 100483 w 289150"/>
                <a:gd name="connsiteY76" fmla="*/ 129791 h 317476"/>
                <a:gd name="connsiteX77" fmla="*/ 109576 w 289150"/>
                <a:gd name="connsiteY77" fmla="*/ 126127 h 317476"/>
                <a:gd name="connsiteX78" fmla="*/ 228639 w 289150"/>
                <a:gd name="connsiteY78" fmla="*/ 102903 h 317476"/>
                <a:gd name="connsiteX79" fmla="*/ 217992 w 289150"/>
                <a:gd name="connsiteY79" fmla="*/ 98504 h 317476"/>
                <a:gd name="connsiteX80" fmla="*/ 213592 w 289150"/>
                <a:gd name="connsiteY80" fmla="*/ 87857 h 317476"/>
                <a:gd name="connsiteX81" fmla="*/ 217992 w 289150"/>
                <a:gd name="connsiteY81" fmla="*/ 77210 h 317476"/>
                <a:gd name="connsiteX82" fmla="*/ 228639 w 289150"/>
                <a:gd name="connsiteY82" fmla="*/ 72811 h 317476"/>
                <a:gd name="connsiteX83" fmla="*/ 239285 w 289150"/>
                <a:gd name="connsiteY83" fmla="*/ 77210 h 317476"/>
                <a:gd name="connsiteX84" fmla="*/ 243685 w 289150"/>
                <a:gd name="connsiteY84" fmla="*/ 87857 h 317476"/>
                <a:gd name="connsiteX85" fmla="*/ 239285 w 289150"/>
                <a:gd name="connsiteY85" fmla="*/ 98504 h 317476"/>
                <a:gd name="connsiteX86" fmla="*/ 228639 w 289150"/>
                <a:gd name="connsiteY86" fmla="*/ 102903 h 317476"/>
                <a:gd name="connsiteX87" fmla="*/ 228639 w 289150"/>
                <a:gd name="connsiteY87" fmla="*/ 153930 h 317476"/>
                <a:gd name="connsiteX88" fmla="*/ 217992 w 289150"/>
                <a:gd name="connsiteY88" fmla="*/ 149531 h 317476"/>
                <a:gd name="connsiteX89" fmla="*/ 213592 w 289150"/>
                <a:gd name="connsiteY89" fmla="*/ 138884 h 317476"/>
                <a:gd name="connsiteX90" fmla="*/ 217992 w 289150"/>
                <a:gd name="connsiteY90" fmla="*/ 128237 h 317476"/>
                <a:gd name="connsiteX91" fmla="*/ 228639 w 289150"/>
                <a:gd name="connsiteY91" fmla="*/ 123838 h 317476"/>
                <a:gd name="connsiteX92" fmla="*/ 239285 w 289150"/>
                <a:gd name="connsiteY92" fmla="*/ 128237 h 317476"/>
                <a:gd name="connsiteX93" fmla="*/ 243685 w 289150"/>
                <a:gd name="connsiteY93" fmla="*/ 138884 h 317476"/>
                <a:gd name="connsiteX94" fmla="*/ 239285 w 289150"/>
                <a:gd name="connsiteY94" fmla="*/ 149531 h 317476"/>
                <a:gd name="connsiteX95" fmla="*/ 228639 w 289150"/>
                <a:gd name="connsiteY95" fmla="*/ 153930 h 317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289150" h="317476">
                  <a:moveTo>
                    <a:pt x="42522" y="317477"/>
                  </a:moveTo>
                  <a:cubicBezTo>
                    <a:pt x="30638" y="317477"/>
                    <a:pt x="20580" y="313361"/>
                    <a:pt x="12348" y="305129"/>
                  </a:cubicBezTo>
                  <a:cubicBezTo>
                    <a:pt x="4116" y="296897"/>
                    <a:pt x="0" y="286839"/>
                    <a:pt x="0" y="274955"/>
                  </a:cubicBezTo>
                  <a:lnTo>
                    <a:pt x="0" y="247807"/>
                  </a:lnTo>
                  <a:cubicBezTo>
                    <a:pt x="0" y="243424"/>
                    <a:pt x="1467" y="239766"/>
                    <a:pt x="4400" y="236833"/>
                  </a:cubicBezTo>
                  <a:cubicBezTo>
                    <a:pt x="7333" y="233900"/>
                    <a:pt x="10991" y="232433"/>
                    <a:pt x="15374" y="232433"/>
                  </a:cubicBezTo>
                  <a:lnTo>
                    <a:pt x="51027" y="232433"/>
                  </a:lnTo>
                  <a:lnTo>
                    <a:pt x="51027" y="5986"/>
                  </a:lnTo>
                  <a:cubicBezTo>
                    <a:pt x="51027" y="4220"/>
                    <a:pt x="51741" y="3037"/>
                    <a:pt x="53169" y="2437"/>
                  </a:cubicBezTo>
                  <a:cubicBezTo>
                    <a:pt x="54598" y="1837"/>
                    <a:pt x="55966" y="2083"/>
                    <a:pt x="57275" y="3173"/>
                  </a:cubicBezTo>
                  <a:lnTo>
                    <a:pt x="69769" y="13542"/>
                  </a:lnTo>
                  <a:cubicBezTo>
                    <a:pt x="71252" y="14807"/>
                    <a:pt x="72855" y="15439"/>
                    <a:pt x="74578" y="15439"/>
                  </a:cubicBezTo>
                  <a:cubicBezTo>
                    <a:pt x="76300" y="15439"/>
                    <a:pt x="77903" y="14807"/>
                    <a:pt x="79386" y="13542"/>
                  </a:cubicBezTo>
                  <a:lnTo>
                    <a:pt x="93647" y="1897"/>
                  </a:lnTo>
                  <a:cubicBezTo>
                    <a:pt x="95130" y="632"/>
                    <a:pt x="96733" y="0"/>
                    <a:pt x="98455" y="0"/>
                  </a:cubicBezTo>
                  <a:cubicBezTo>
                    <a:pt x="100178" y="0"/>
                    <a:pt x="101781" y="632"/>
                    <a:pt x="103264" y="1897"/>
                  </a:cubicBezTo>
                  <a:lnTo>
                    <a:pt x="117525" y="13542"/>
                  </a:lnTo>
                  <a:cubicBezTo>
                    <a:pt x="119008" y="14807"/>
                    <a:pt x="120611" y="15439"/>
                    <a:pt x="122333" y="15439"/>
                  </a:cubicBezTo>
                  <a:cubicBezTo>
                    <a:pt x="124056" y="15439"/>
                    <a:pt x="125659" y="14807"/>
                    <a:pt x="127141" y="13542"/>
                  </a:cubicBezTo>
                  <a:lnTo>
                    <a:pt x="141403" y="1897"/>
                  </a:lnTo>
                  <a:cubicBezTo>
                    <a:pt x="142886" y="632"/>
                    <a:pt x="144488" y="0"/>
                    <a:pt x="146211" y="0"/>
                  </a:cubicBezTo>
                  <a:cubicBezTo>
                    <a:pt x="147934" y="0"/>
                    <a:pt x="149536" y="632"/>
                    <a:pt x="151019" y="1897"/>
                  </a:cubicBezTo>
                  <a:lnTo>
                    <a:pt x="165281" y="13542"/>
                  </a:lnTo>
                  <a:cubicBezTo>
                    <a:pt x="166763" y="14807"/>
                    <a:pt x="168366" y="15439"/>
                    <a:pt x="170089" y="15439"/>
                  </a:cubicBezTo>
                  <a:cubicBezTo>
                    <a:pt x="171811" y="15439"/>
                    <a:pt x="173414" y="14807"/>
                    <a:pt x="174897" y="13542"/>
                  </a:cubicBezTo>
                  <a:lnTo>
                    <a:pt x="189158" y="1897"/>
                  </a:lnTo>
                  <a:cubicBezTo>
                    <a:pt x="190641" y="632"/>
                    <a:pt x="192244" y="0"/>
                    <a:pt x="193967" y="0"/>
                  </a:cubicBezTo>
                  <a:cubicBezTo>
                    <a:pt x="195689" y="0"/>
                    <a:pt x="197292" y="632"/>
                    <a:pt x="198775" y="1897"/>
                  </a:cubicBezTo>
                  <a:lnTo>
                    <a:pt x="213036" y="13542"/>
                  </a:lnTo>
                  <a:cubicBezTo>
                    <a:pt x="214519" y="14807"/>
                    <a:pt x="216122" y="15439"/>
                    <a:pt x="217844" y="15439"/>
                  </a:cubicBezTo>
                  <a:cubicBezTo>
                    <a:pt x="219567" y="15439"/>
                    <a:pt x="221170" y="14807"/>
                    <a:pt x="222653" y="13542"/>
                  </a:cubicBezTo>
                  <a:lnTo>
                    <a:pt x="236914" y="1897"/>
                  </a:lnTo>
                  <a:cubicBezTo>
                    <a:pt x="238397" y="632"/>
                    <a:pt x="240000" y="0"/>
                    <a:pt x="241722" y="0"/>
                  </a:cubicBezTo>
                  <a:cubicBezTo>
                    <a:pt x="243445" y="0"/>
                    <a:pt x="245047" y="632"/>
                    <a:pt x="246530" y="1897"/>
                  </a:cubicBezTo>
                  <a:lnTo>
                    <a:pt x="260792" y="13542"/>
                  </a:lnTo>
                  <a:cubicBezTo>
                    <a:pt x="262274" y="14807"/>
                    <a:pt x="263877" y="15439"/>
                    <a:pt x="265600" y="15439"/>
                  </a:cubicBezTo>
                  <a:cubicBezTo>
                    <a:pt x="267322" y="15439"/>
                    <a:pt x="268925" y="14807"/>
                    <a:pt x="270408" y="13542"/>
                  </a:cubicBezTo>
                  <a:lnTo>
                    <a:pt x="282903" y="3173"/>
                  </a:lnTo>
                  <a:cubicBezTo>
                    <a:pt x="284212" y="2083"/>
                    <a:pt x="285580" y="1837"/>
                    <a:pt x="287008" y="2437"/>
                  </a:cubicBezTo>
                  <a:cubicBezTo>
                    <a:pt x="288437" y="3037"/>
                    <a:pt x="289151" y="4220"/>
                    <a:pt x="289151" y="5986"/>
                  </a:cubicBezTo>
                  <a:lnTo>
                    <a:pt x="289151" y="274955"/>
                  </a:lnTo>
                  <a:cubicBezTo>
                    <a:pt x="289151" y="286839"/>
                    <a:pt x="285035" y="296897"/>
                    <a:pt x="276803" y="305129"/>
                  </a:cubicBezTo>
                  <a:cubicBezTo>
                    <a:pt x="268571" y="313361"/>
                    <a:pt x="258513" y="317477"/>
                    <a:pt x="246629" y="317477"/>
                  </a:cubicBezTo>
                  <a:lnTo>
                    <a:pt x="42522" y="317477"/>
                  </a:lnTo>
                  <a:close/>
                  <a:moveTo>
                    <a:pt x="246629" y="291964"/>
                  </a:moveTo>
                  <a:cubicBezTo>
                    <a:pt x="251448" y="291964"/>
                    <a:pt x="255488" y="290334"/>
                    <a:pt x="258748" y="287074"/>
                  </a:cubicBezTo>
                  <a:cubicBezTo>
                    <a:pt x="262008" y="283814"/>
                    <a:pt x="263638" y="279774"/>
                    <a:pt x="263638" y="274955"/>
                  </a:cubicBezTo>
                  <a:lnTo>
                    <a:pt x="263638" y="36830"/>
                  </a:lnTo>
                  <a:lnTo>
                    <a:pt x="76540" y="36830"/>
                  </a:lnTo>
                  <a:lnTo>
                    <a:pt x="76540" y="232433"/>
                  </a:lnTo>
                  <a:lnTo>
                    <a:pt x="214246" y="232433"/>
                  </a:lnTo>
                  <a:cubicBezTo>
                    <a:pt x="218630" y="232433"/>
                    <a:pt x="222288" y="233900"/>
                    <a:pt x="225221" y="236833"/>
                  </a:cubicBezTo>
                  <a:cubicBezTo>
                    <a:pt x="228154" y="239766"/>
                    <a:pt x="229620" y="243424"/>
                    <a:pt x="229620" y="247807"/>
                  </a:cubicBezTo>
                  <a:lnTo>
                    <a:pt x="229620" y="274955"/>
                  </a:lnTo>
                  <a:cubicBezTo>
                    <a:pt x="229620" y="279774"/>
                    <a:pt x="231250" y="283814"/>
                    <a:pt x="234510" y="287074"/>
                  </a:cubicBezTo>
                  <a:cubicBezTo>
                    <a:pt x="237770" y="290334"/>
                    <a:pt x="241810" y="291964"/>
                    <a:pt x="246629" y="291964"/>
                  </a:cubicBezTo>
                  <a:close/>
                  <a:moveTo>
                    <a:pt x="109576" y="75101"/>
                  </a:moveTo>
                  <a:lnTo>
                    <a:pt x="180556" y="75101"/>
                  </a:lnTo>
                  <a:cubicBezTo>
                    <a:pt x="184176" y="75101"/>
                    <a:pt x="187207" y="76322"/>
                    <a:pt x="189649" y="78764"/>
                  </a:cubicBezTo>
                  <a:cubicBezTo>
                    <a:pt x="192091" y="81206"/>
                    <a:pt x="193312" y="84237"/>
                    <a:pt x="193312" y="87857"/>
                  </a:cubicBezTo>
                  <a:cubicBezTo>
                    <a:pt x="193312" y="91477"/>
                    <a:pt x="192091" y="94508"/>
                    <a:pt x="189649" y="96950"/>
                  </a:cubicBezTo>
                  <a:cubicBezTo>
                    <a:pt x="187207" y="99392"/>
                    <a:pt x="184176" y="100613"/>
                    <a:pt x="180556" y="100613"/>
                  </a:cubicBezTo>
                  <a:lnTo>
                    <a:pt x="109576" y="100613"/>
                  </a:lnTo>
                  <a:cubicBezTo>
                    <a:pt x="105956" y="100613"/>
                    <a:pt x="102925" y="99392"/>
                    <a:pt x="100483" y="96950"/>
                  </a:cubicBezTo>
                  <a:cubicBezTo>
                    <a:pt x="98041" y="94508"/>
                    <a:pt x="96820" y="91477"/>
                    <a:pt x="96820" y="87857"/>
                  </a:cubicBezTo>
                  <a:cubicBezTo>
                    <a:pt x="96820" y="84237"/>
                    <a:pt x="98041" y="81206"/>
                    <a:pt x="100483" y="78764"/>
                  </a:cubicBezTo>
                  <a:cubicBezTo>
                    <a:pt x="102925" y="76322"/>
                    <a:pt x="105956" y="75101"/>
                    <a:pt x="109576" y="75101"/>
                  </a:cubicBezTo>
                  <a:close/>
                  <a:moveTo>
                    <a:pt x="109576" y="126127"/>
                  </a:moveTo>
                  <a:lnTo>
                    <a:pt x="180556" y="126127"/>
                  </a:lnTo>
                  <a:cubicBezTo>
                    <a:pt x="184176" y="126127"/>
                    <a:pt x="187207" y="127349"/>
                    <a:pt x="189649" y="129791"/>
                  </a:cubicBezTo>
                  <a:cubicBezTo>
                    <a:pt x="192091" y="132233"/>
                    <a:pt x="193312" y="135264"/>
                    <a:pt x="193312" y="138884"/>
                  </a:cubicBezTo>
                  <a:cubicBezTo>
                    <a:pt x="193312" y="142504"/>
                    <a:pt x="192091" y="145535"/>
                    <a:pt x="189649" y="147977"/>
                  </a:cubicBezTo>
                  <a:cubicBezTo>
                    <a:pt x="187207" y="150419"/>
                    <a:pt x="184176" y="151640"/>
                    <a:pt x="180556" y="151640"/>
                  </a:cubicBezTo>
                  <a:lnTo>
                    <a:pt x="109576" y="151640"/>
                  </a:lnTo>
                  <a:cubicBezTo>
                    <a:pt x="105956" y="151640"/>
                    <a:pt x="102925" y="150419"/>
                    <a:pt x="100483" y="147977"/>
                  </a:cubicBezTo>
                  <a:cubicBezTo>
                    <a:pt x="98041" y="145535"/>
                    <a:pt x="96820" y="142504"/>
                    <a:pt x="96820" y="138884"/>
                  </a:cubicBezTo>
                  <a:cubicBezTo>
                    <a:pt x="96820" y="135264"/>
                    <a:pt x="98041" y="132233"/>
                    <a:pt x="100483" y="129791"/>
                  </a:cubicBezTo>
                  <a:cubicBezTo>
                    <a:pt x="102925" y="127349"/>
                    <a:pt x="105956" y="126127"/>
                    <a:pt x="109576" y="126127"/>
                  </a:cubicBezTo>
                  <a:close/>
                  <a:moveTo>
                    <a:pt x="228639" y="102903"/>
                  </a:moveTo>
                  <a:cubicBezTo>
                    <a:pt x="224474" y="102903"/>
                    <a:pt x="220925" y="101437"/>
                    <a:pt x="217992" y="98504"/>
                  </a:cubicBezTo>
                  <a:cubicBezTo>
                    <a:pt x="215059" y="95571"/>
                    <a:pt x="213592" y="92022"/>
                    <a:pt x="213592" y="87857"/>
                  </a:cubicBezTo>
                  <a:cubicBezTo>
                    <a:pt x="213592" y="83692"/>
                    <a:pt x="215059" y="80143"/>
                    <a:pt x="217992" y="77210"/>
                  </a:cubicBezTo>
                  <a:cubicBezTo>
                    <a:pt x="220925" y="74277"/>
                    <a:pt x="224474" y="72811"/>
                    <a:pt x="228639" y="72811"/>
                  </a:cubicBezTo>
                  <a:cubicBezTo>
                    <a:pt x="232803" y="72811"/>
                    <a:pt x="236352" y="74277"/>
                    <a:pt x="239285" y="77210"/>
                  </a:cubicBezTo>
                  <a:cubicBezTo>
                    <a:pt x="242218" y="80143"/>
                    <a:pt x="243685" y="83692"/>
                    <a:pt x="243685" y="87857"/>
                  </a:cubicBezTo>
                  <a:cubicBezTo>
                    <a:pt x="243685" y="92022"/>
                    <a:pt x="242218" y="95571"/>
                    <a:pt x="239285" y="98504"/>
                  </a:cubicBezTo>
                  <a:cubicBezTo>
                    <a:pt x="236352" y="101437"/>
                    <a:pt x="232803" y="102903"/>
                    <a:pt x="228639" y="102903"/>
                  </a:cubicBezTo>
                  <a:close/>
                  <a:moveTo>
                    <a:pt x="228639" y="153930"/>
                  </a:moveTo>
                  <a:cubicBezTo>
                    <a:pt x="224474" y="153930"/>
                    <a:pt x="220925" y="152463"/>
                    <a:pt x="217992" y="149531"/>
                  </a:cubicBezTo>
                  <a:cubicBezTo>
                    <a:pt x="215059" y="146598"/>
                    <a:pt x="213592" y="143049"/>
                    <a:pt x="213592" y="138884"/>
                  </a:cubicBezTo>
                  <a:cubicBezTo>
                    <a:pt x="213592" y="134719"/>
                    <a:pt x="215059" y="131170"/>
                    <a:pt x="217992" y="128237"/>
                  </a:cubicBezTo>
                  <a:cubicBezTo>
                    <a:pt x="220925" y="125304"/>
                    <a:pt x="224474" y="123838"/>
                    <a:pt x="228639" y="123838"/>
                  </a:cubicBezTo>
                  <a:cubicBezTo>
                    <a:pt x="232803" y="123838"/>
                    <a:pt x="236352" y="125304"/>
                    <a:pt x="239285" y="128237"/>
                  </a:cubicBezTo>
                  <a:cubicBezTo>
                    <a:pt x="242218" y="131170"/>
                    <a:pt x="243685" y="134719"/>
                    <a:pt x="243685" y="138884"/>
                  </a:cubicBezTo>
                  <a:cubicBezTo>
                    <a:pt x="243685" y="143049"/>
                    <a:pt x="242218" y="146598"/>
                    <a:pt x="239285" y="149531"/>
                  </a:cubicBezTo>
                  <a:cubicBezTo>
                    <a:pt x="236352" y="152463"/>
                    <a:pt x="232803" y="153930"/>
                    <a:pt x="228639" y="153930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00149C41-140A-85F0-E9A4-4046B0B74C08}"/>
              </a:ext>
            </a:extLst>
          </p:cNvPr>
          <p:cNvSpPr txBox="1"/>
          <p:nvPr/>
        </p:nvSpPr>
        <p:spPr>
          <a:xfrm>
            <a:off x="1281135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64F091D-5C12-479C-B816-F96791CC2F67}"/>
              </a:ext>
            </a:extLst>
          </p:cNvPr>
          <p:cNvSpPr txBox="1"/>
          <p:nvPr/>
        </p:nvSpPr>
        <p:spPr>
          <a:xfrm>
            <a:off x="535423" y="831792"/>
            <a:ext cx="4896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[</a:t>
            </a:r>
            <a:r>
              <a:rPr kumimoji="1" lang="ko-KR" altLang="en-US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주제 </a:t>
            </a: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1] </a:t>
            </a:r>
            <a:r>
              <a:rPr kumimoji="1" lang="ko-KR" altLang="en-US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구체적인 </a:t>
            </a: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Job: </a:t>
            </a:r>
            <a:endParaRPr kumimoji="1" lang="ko-KR" altLang="en-US" sz="2800" b="1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accent2"/>
              </a:solidFill>
              <a:latin typeface="NanumSquare Neo OTF Heavy" pitchFamily="2" charset="-127"/>
              <a:ea typeface="NanumSquare Neo OTF Heavy" pitchFamily="2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0C46962-9895-4CED-8165-1A5123FC9F2B}"/>
              </a:ext>
            </a:extLst>
          </p:cNvPr>
          <p:cNvSpPr txBox="1"/>
          <p:nvPr/>
        </p:nvSpPr>
        <p:spPr>
          <a:xfrm>
            <a:off x="4725061" y="714757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“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4DEDAE0-59F5-4D6B-844E-0650D135E6C0}"/>
              </a:ext>
            </a:extLst>
          </p:cNvPr>
          <p:cNvSpPr txBox="1"/>
          <p:nvPr/>
        </p:nvSpPr>
        <p:spPr>
          <a:xfrm>
            <a:off x="10392436" y="714757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”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0AFAF6E-3A83-42B0-9636-1A7D26820595}"/>
              </a:ext>
            </a:extLst>
          </p:cNvPr>
          <p:cNvSpPr txBox="1"/>
          <p:nvPr/>
        </p:nvSpPr>
        <p:spPr>
          <a:xfrm>
            <a:off x="3105339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2CDD8D5-D4C1-434D-951E-CC6E449413FA}"/>
              </a:ext>
            </a:extLst>
          </p:cNvPr>
          <p:cNvSpPr txBox="1"/>
          <p:nvPr/>
        </p:nvSpPr>
        <p:spPr>
          <a:xfrm>
            <a:off x="4858768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6F4EB9E-85B9-4B14-AACD-554C0545E14E}"/>
              </a:ext>
            </a:extLst>
          </p:cNvPr>
          <p:cNvSpPr txBox="1"/>
          <p:nvPr/>
        </p:nvSpPr>
        <p:spPr>
          <a:xfrm>
            <a:off x="6431605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55DBC1B-2092-4C46-B60A-FCC4D3E93D48}"/>
              </a:ext>
            </a:extLst>
          </p:cNvPr>
          <p:cNvSpPr txBox="1"/>
          <p:nvPr/>
        </p:nvSpPr>
        <p:spPr>
          <a:xfrm>
            <a:off x="8036508" y="3654995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AAB4ED0-F3F9-4967-9C74-B4788A68436F}"/>
              </a:ext>
            </a:extLst>
          </p:cNvPr>
          <p:cNvSpPr txBox="1"/>
          <p:nvPr/>
        </p:nvSpPr>
        <p:spPr>
          <a:xfrm>
            <a:off x="9792680" y="3577048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8921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[R] 2">
            <a:extLst>
              <a:ext uri="{FF2B5EF4-FFF2-40B4-BE49-F238E27FC236}">
                <a16:creationId xmlns:a16="http://schemas.microsoft.com/office/drawing/2014/main" id="{3D892651-1960-0C91-956D-AD3A86588E03}"/>
              </a:ext>
            </a:extLst>
          </p:cNvPr>
          <p:cNvCxnSpPr>
            <a:cxnSpLocks/>
          </p:cNvCxnSpPr>
          <p:nvPr/>
        </p:nvCxnSpPr>
        <p:spPr>
          <a:xfrm>
            <a:off x="5034762" y="1355012"/>
            <a:ext cx="5636321" cy="0"/>
          </a:xfrm>
          <a:prstGeom prst="line">
            <a:avLst/>
          </a:prstGeom>
          <a:ln w="50800">
            <a:solidFill>
              <a:schemeClr val="accent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오른쪽 화살표[R] 7">
            <a:extLst>
              <a:ext uri="{FF2B5EF4-FFF2-40B4-BE49-F238E27FC236}">
                <a16:creationId xmlns:a16="http://schemas.microsoft.com/office/drawing/2014/main" id="{9AC51078-1D14-912A-0123-FF015E997AFD}"/>
              </a:ext>
            </a:extLst>
          </p:cNvPr>
          <p:cNvSpPr/>
          <p:nvPr/>
        </p:nvSpPr>
        <p:spPr>
          <a:xfrm>
            <a:off x="1388788" y="2507029"/>
            <a:ext cx="8383267" cy="446886"/>
          </a:xfrm>
          <a:prstGeom prst="rightArrow">
            <a:avLst>
              <a:gd name="adj1" fmla="val 82088"/>
              <a:gd name="adj2" fmla="val 35714"/>
            </a:avLst>
          </a:prstGeom>
          <a:gradFill flip="none" rotWithShape="1">
            <a:gsLst>
              <a:gs pos="0">
                <a:schemeClr val="accent1">
                  <a:alpha val="0"/>
                </a:schemeClr>
              </a:gs>
              <a:gs pos="100000">
                <a:schemeClr val="accent4">
                  <a:alpha val="24075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3B7E3D15-8634-42B9-EFAF-D43CC27C4A56}"/>
              </a:ext>
            </a:extLst>
          </p:cNvPr>
          <p:cNvSpPr/>
          <p:nvPr/>
        </p:nvSpPr>
        <p:spPr>
          <a:xfrm>
            <a:off x="1281135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4B1394A9-262F-3B80-E1C2-560ED231F417}"/>
              </a:ext>
            </a:extLst>
          </p:cNvPr>
          <p:cNvSpPr/>
          <p:nvPr/>
        </p:nvSpPr>
        <p:spPr>
          <a:xfrm>
            <a:off x="2983444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0FC1EF45-A54C-4835-1BF6-AA1D26C824D6}"/>
              </a:ext>
            </a:extLst>
          </p:cNvPr>
          <p:cNvSpPr/>
          <p:nvPr/>
        </p:nvSpPr>
        <p:spPr>
          <a:xfrm>
            <a:off x="4685752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gradFill flip="none" rotWithShape="1">
              <a:gsLst>
                <a:gs pos="0">
                  <a:schemeClr val="accent1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130A8E69-7627-1C26-096C-C398A8519245}"/>
              </a:ext>
            </a:extLst>
          </p:cNvPr>
          <p:cNvSpPr/>
          <p:nvPr/>
        </p:nvSpPr>
        <p:spPr>
          <a:xfrm>
            <a:off x="6388062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757EF64D-EF1E-E8E7-A25E-05DD38AAEDF4}"/>
              </a:ext>
            </a:extLst>
          </p:cNvPr>
          <p:cNvSpPr/>
          <p:nvPr/>
        </p:nvSpPr>
        <p:spPr>
          <a:xfrm>
            <a:off x="8090371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56C9FF89-8991-4EF9-4053-54DDD13DEB4E}"/>
              </a:ext>
            </a:extLst>
          </p:cNvPr>
          <p:cNvSpPr/>
          <p:nvPr/>
        </p:nvSpPr>
        <p:spPr>
          <a:xfrm>
            <a:off x="9792680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718B445-2616-7978-BBA8-AD39339227C7}"/>
              </a:ext>
            </a:extLst>
          </p:cNvPr>
          <p:cNvSpPr txBox="1"/>
          <p:nvPr/>
        </p:nvSpPr>
        <p:spPr>
          <a:xfrm>
            <a:off x="1539418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계획하기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93D9FE-38E5-924F-EC2C-7969D2B6BD39}"/>
              </a:ext>
            </a:extLst>
          </p:cNvPr>
          <p:cNvSpPr txBox="1"/>
          <p:nvPr/>
        </p:nvSpPr>
        <p:spPr>
          <a:xfrm>
            <a:off x="3241727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준비하기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F8ADAA-82E3-E8D1-B4CE-835F94BE1735}"/>
              </a:ext>
            </a:extLst>
          </p:cNvPr>
          <p:cNvSpPr txBox="1"/>
          <p:nvPr/>
        </p:nvSpPr>
        <p:spPr>
          <a:xfrm>
            <a:off x="4944036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실행하기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018655F-A1EA-A206-5044-903A6B5E83D5}"/>
              </a:ext>
            </a:extLst>
          </p:cNvPr>
          <p:cNvSpPr txBox="1"/>
          <p:nvPr/>
        </p:nvSpPr>
        <p:spPr>
          <a:xfrm>
            <a:off x="6646345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확인하기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05344A-887C-042B-17ED-39A2D5041577}"/>
              </a:ext>
            </a:extLst>
          </p:cNvPr>
          <p:cNvSpPr txBox="1"/>
          <p:nvPr/>
        </p:nvSpPr>
        <p:spPr>
          <a:xfrm>
            <a:off x="8348654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수정하기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108BF6-C69C-4FF2-BE7A-9CD301616C6E}"/>
              </a:ext>
            </a:extLst>
          </p:cNvPr>
          <p:cNvSpPr txBox="1"/>
          <p:nvPr/>
        </p:nvSpPr>
        <p:spPr>
          <a:xfrm>
            <a:off x="10050963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마무리하기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04EA8E2B-C5D3-F35F-90DC-737A3CFFCD3A}"/>
              </a:ext>
            </a:extLst>
          </p:cNvPr>
          <p:cNvGrpSpPr/>
          <p:nvPr/>
        </p:nvGrpSpPr>
        <p:grpSpPr>
          <a:xfrm>
            <a:off x="1905988" y="2401553"/>
            <a:ext cx="8730240" cy="276886"/>
            <a:chOff x="1905988" y="2737173"/>
            <a:chExt cx="8730240" cy="276886"/>
          </a:xfrm>
          <a:gradFill>
            <a:gsLst>
              <a:gs pos="0">
                <a:schemeClr val="accent1"/>
              </a:gs>
              <a:gs pos="100000">
                <a:schemeClr val="accent4"/>
              </a:gs>
            </a:gsLst>
            <a:lin ang="0" scaled="1"/>
          </a:gradFill>
        </p:grpSpPr>
        <p:sp>
          <p:nvSpPr>
            <p:cNvPr id="36" name="그래픽 47">
              <a:extLst>
                <a:ext uri="{FF2B5EF4-FFF2-40B4-BE49-F238E27FC236}">
                  <a16:creationId xmlns:a16="http://schemas.microsoft.com/office/drawing/2014/main" id="{A168B50B-64CF-4EA4-0FD0-03B79658DED0}"/>
                </a:ext>
              </a:extLst>
            </p:cNvPr>
            <p:cNvSpPr/>
            <p:nvPr/>
          </p:nvSpPr>
          <p:spPr>
            <a:xfrm>
              <a:off x="8673096" y="2737173"/>
              <a:ext cx="264648" cy="276886"/>
            </a:xfrm>
            <a:custGeom>
              <a:avLst/>
              <a:gdLst>
                <a:gd name="connsiteX0" fmla="*/ 164201 w 313886"/>
                <a:gd name="connsiteY0" fmla="*/ 191676 h 328402"/>
                <a:gd name="connsiteX1" fmla="*/ 117688 w 313886"/>
                <a:gd name="connsiteY1" fmla="*/ 238190 h 328402"/>
                <a:gd name="connsiteX2" fmla="*/ 122774 w 313886"/>
                <a:gd name="connsiteY2" fmla="*/ 251715 h 328402"/>
                <a:gd name="connsiteX3" fmla="*/ 124295 w 313886"/>
                <a:gd name="connsiteY3" fmla="*/ 266255 h 328402"/>
                <a:gd name="connsiteX4" fmla="*/ 106044 w 313886"/>
                <a:gd name="connsiteY4" fmla="*/ 310146 h 328402"/>
                <a:gd name="connsiteX5" fmla="*/ 62165 w 313886"/>
                <a:gd name="connsiteY5" fmla="*/ 328402 h 328402"/>
                <a:gd name="connsiteX6" fmla="*/ 18268 w 313886"/>
                <a:gd name="connsiteY6" fmla="*/ 310151 h 328402"/>
                <a:gd name="connsiteX7" fmla="*/ 0 w 313886"/>
                <a:gd name="connsiteY7" fmla="*/ 266272 h 328402"/>
                <a:gd name="connsiteX8" fmla="*/ 18256 w 313886"/>
                <a:gd name="connsiteY8" fmla="*/ 222375 h 328402"/>
                <a:gd name="connsiteX9" fmla="*/ 62148 w 313886"/>
                <a:gd name="connsiteY9" fmla="*/ 204107 h 328402"/>
                <a:gd name="connsiteX10" fmla="*/ 76687 w 313886"/>
                <a:gd name="connsiteY10" fmla="*/ 205628 h 328402"/>
                <a:gd name="connsiteX11" fmla="*/ 90212 w 313886"/>
                <a:gd name="connsiteY11" fmla="*/ 210715 h 328402"/>
                <a:gd name="connsiteX12" fmla="*/ 136725 w 313886"/>
                <a:gd name="connsiteY12" fmla="*/ 164201 h 328402"/>
                <a:gd name="connsiteX13" fmla="*/ 90212 w 313886"/>
                <a:gd name="connsiteY13" fmla="*/ 117688 h 328402"/>
                <a:gd name="connsiteX14" fmla="*/ 76687 w 313886"/>
                <a:gd name="connsiteY14" fmla="*/ 122774 h 328402"/>
                <a:gd name="connsiteX15" fmla="*/ 62148 w 313886"/>
                <a:gd name="connsiteY15" fmla="*/ 124295 h 328402"/>
                <a:gd name="connsiteX16" fmla="*/ 18256 w 313886"/>
                <a:gd name="connsiteY16" fmla="*/ 106044 h 328402"/>
                <a:gd name="connsiteX17" fmla="*/ 0 w 313886"/>
                <a:gd name="connsiteY17" fmla="*/ 62165 h 328402"/>
                <a:gd name="connsiteX18" fmla="*/ 18251 w 313886"/>
                <a:gd name="connsiteY18" fmla="*/ 18268 h 328402"/>
                <a:gd name="connsiteX19" fmla="*/ 62130 w 313886"/>
                <a:gd name="connsiteY19" fmla="*/ 0 h 328402"/>
                <a:gd name="connsiteX20" fmla="*/ 106027 w 313886"/>
                <a:gd name="connsiteY20" fmla="*/ 18256 h 328402"/>
                <a:gd name="connsiteX21" fmla="*/ 124295 w 313886"/>
                <a:gd name="connsiteY21" fmla="*/ 62148 h 328402"/>
                <a:gd name="connsiteX22" fmla="*/ 122774 w 313886"/>
                <a:gd name="connsiteY22" fmla="*/ 76687 h 328402"/>
                <a:gd name="connsiteX23" fmla="*/ 117688 w 313886"/>
                <a:gd name="connsiteY23" fmla="*/ 90212 h 328402"/>
                <a:gd name="connsiteX24" fmla="*/ 307861 w 313886"/>
                <a:gd name="connsiteY24" fmla="*/ 280385 h 328402"/>
                <a:gd name="connsiteX25" fmla="*/ 312048 w 313886"/>
                <a:gd name="connsiteY25" fmla="*/ 301548 h 328402"/>
                <a:gd name="connsiteX26" fmla="*/ 293791 w 313886"/>
                <a:gd name="connsiteY26" fmla="*/ 313356 h 328402"/>
                <a:gd name="connsiteX27" fmla="*/ 286425 w 313886"/>
                <a:gd name="connsiteY27" fmla="*/ 311832 h 328402"/>
                <a:gd name="connsiteX28" fmla="*/ 280124 w 313886"/>
                <a:gd name="connsiteY28" fmla="*/ 307599 h 328402"/>
                <a:gd name="connsiteX29" fmla="*/ 164201 w 313886"/>
                <a:gd name="connsiteY29" fmla="*/ 191676 h 328402"/>
                <a:gd name="connsiteX30" fmla="*/ 211302 w 313886"/>
                <a:gd name="connsiteY30" fmla="*/ 144575 h 328402"/>
                <a:gd name="connsiteX31" fmla="*/ 183827 w 313886"/>
                <a:gd name="connsiteY31" fmla="*/ 117100 h 328402"/>
                <a:gd name="connsiteX32" fmla="*/ 280124 w 313886"/>
                <a:gd name="connsiteY32" fmla="*/ 20803 h 328402"/>
                <a:gd name="connsiteX33" fmla="*/ 286477 w 313886"/>
                <a:gd name="connsiteY33" fmla="*/ 16570 h 328402"/>
                <a:gd name="connsiteX34" fmla="*/ 293861 w 313886"/>
                <a:gd name="connsiteY34" fmla="*/ 15046 h 328402"/>
                <a:gd name="connsiteX35" fmla="*/ 311933 w 313886"/>
                <a:gd name="connsiteY35" fmla="*/ 26985 h 328402"/>
                <a:gd name="connsiteX36" fmla="*/ 307599 w 313886"/>
                <a:gd name="connsiteY36" fmla="*/ 48279 h 328402"/>
                <a:gd name="connsiteX37" fmla="*/ 211302 w 313886"/>
                <a:gd name="connsiteY37" fmla="*/ 144575 h 328402"/>
                <a:gd name="connsiteX38" fmla="*/ 62148 w 313886"/>
                <a:gd name="connsiteY38" fmla="*/ 98782 h 328402"/>
                <a:gd name="connsiteX39" fmla="*/ 88021 w 313886"/>
                <a:gd name="connsiteY39" fmla="*/ 88021 h 328402"/>
                <a:gd name="connsiteX40" fmla="*/ 98782 w 313886"/>
                <a:gd name="connsiteY40" fmla="*/ 62148 h 328402"/>
                <a:gd name="connsiteX41" fmla="*/ 88021 w 313886"/>
                <a:gd name="connsiteY41" fmla="*/ 36274 h 328402"/>
                <a:gd name="connsiteX42" fmla="*/ 62148 w 313886"/>
                <a:gd name="connsiteY42" fmla="*/ 25513 h 328402"/>
                <a:gd name="connsiteX43" fmla="*/ 36274 w 313886"/>
                <a:gd name="connsiteY43" fmla="*/ 36274 h 328402"/>
                <a:gd name="connsiteX44" fmla="*/ 25513 w 313886"/>
                <a:gd name="connsiteY44" fmla="*/ 62148 h 328402"/>
                <a:gd name="connsiteX45" fmla="*/ 36274 w 313886"/>
                <a:gd name="connsiteY45" fmla="*/ 88021 h 328402"/>
                <a:gd name="connsiteX46" fmla="*/ 62148 w 313886"/>
                <a:gd name="connsiteY46" fmla="*/ 98782 h 328402"/>
                <a:gd name="connsiteX47" fmla="*/ 164201 w 313886"/>
                <a:gd name="connsiteY47" fmla="*/ 168453 h 328402"/>
                <a:gd name="connsiteX48" fmla="*/ 167177 w 313886"/>
                <a:gd name="connsiteY48" fmla="*/ 167177 h 328402"/>
                <a:gd name="connsiteX49" fmla="*/ 168453 w 313886"/>
                <a:gd name="connsiteY49" fmla="*/ 164201 h 328402"/>
                <a:gd name="connsiteX50" fmla="*/ 167177 w 313886"/>
                <a:gd name="connsiteY50" fmla="*/ 161225 h 328402"/>
                <a:gd name="connsiteX51" fmla="*/ 164201 w 313886"/>
                <a:gd name="connsiteY51" fmla="*/ 159949 h 328402"/>
                <a:gd name="connsiteX52" fmla="*/ 161225 w 313886"/>
                <a:gd name="connsiteY52" fmla="*/ 161225 h 328402"/>
                <a:gd name="connsiteX53" fmla="*/ 159949 w 313886"/>
                <a:gd name="connsiteY53" fmla="*/ 164201 h 328402"/>
                <a:gd name="connsiteX54" fmla="*/ 161225 w 313886"/>
                <a:gd name="connsiteY54" fmla="*/ 167177 h 328402"/>
                <a:gd name="connsiteX55" fmla="*/ 164201 w 313886"/>
                <a:gd name="connsiteY55" fmla="*/ 168453 h 328402"/>
                <a:gd name="connsiteX56" fmla="*/ 62148 w 313886"/>
                <a:gd name="connsiteY56" fmla="*/ 302889 h 328402"/>
                <a:gd name="connsiteX57" fmla="*/ 88021 w 313886"/>
                <a:gd name="connsiteY57" fmla="*/ 292128 h 328402"/>
                <a:gd name="connsiteX58" fmla="*/ 98782 w 313886"/>
                <a:gd name="connsiteY58" fmla="*/ 266255 h 328402"/>
                <a:gd name="connsiteX59" fmla="*/ 88021 w 313886"/>
                <a:gd name="connsiteY59" fmla="*/ 240382 h 328402"/>
                <a:gd name="connsiteX60" fmla="*/ 62148 w 313886"/>
                <a:gd name="connsiteY60" fmla="*/ 229620 h 328402"/>
                <a:gd name="connsiteX61" fmla="*/ 36274 w 313886"/>
                <a:gd name="connsiteY61" fmla="*/ 240382 h 328402"/>
                <a:gd name="connsiteX62" fmla="*/ 25513 w 313886"/>
                <a:gd name="connsiteY62" fmla="*/ 266255 h 328402"/>
                <a:gd name="connsiteX63" fmla="*/ 36274 w 313886"/>
                <a:gd name="connsiteY63" fmla="*/ 292128 h 328402"/>
                <a:gd name="connsiteX64" fmla="*/ 62148 w 313886"/>
                <a:gd name="connsiteY64" fmla="*/ 302889 h 328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313886" h="328402">
                  <a:moveTo>
                    <a:pt x="164201" y="191676"/>
                  </a:moveTo>
                  <a:lnTo>
                    <a:pt x="117688" y="238190"/>
                  </a:lnTo>
                  <a:cubicBezTo>
                    <a:pt x="120064" y="242442"/>
                    <a:pt x="121760" y="246951"/>
                    <a:pt x="122774" y="251715"/>
                  </a:cubicBezTo>
                  <a:cubicBezTo>
                    <a:pt x="123788" y="256480"/>
                    <a:pt x="124295" y="261326"/>
                    <a:pt x="124295" y="266255"/>
                  </a:cubicBezTo>
                  <a:cubicBezTo>
                    <a:pt x="124295" y="283345"/>
                    <a:pt x="118211" y="297976"/>
                    <a:pt x="106044" y="310146"/>
                  </a:cubicBezTo>
                  <a:cubicBezTo>
                    <a:pt x="93877" y="322317"/>
                    <a:pt x="79251" y="328402"/>
                    <a:pt x="62165" y="328402"/>
                  </a:cubicBezTo>
                  <a:cubicBezTo>
                    <a:pt x="45079" y="328402"/>
                    <a:pt x="30447" y="322319"/>
                    <a:pt x="18268" y="310151"/>
                  </a:cubicBezTo>
                  <a:cubicBezTo>
                    <a:pt x="6089" y="297984"/>
                    <a:pt x="0" y="283358"/>
                    <a:pt x="0" y="266272"/>
                  </a:cubicBezTo>
                  <a:cubicBezTo>
                    <a:pt x="0" y="249186"/>
                    <a:pt x="6085" y="234554"/>
                    <a:pt x="18256" y="222375"/>
                  </a:cubicBezTo>
                  <a:cubicBezTo>
                    <a:pt x="30426" y="210196"/>
                    <a:pt x="45057" y="204107"/>
                    <a:pt x="62148" y="204107"/>
                  </a:cubicBezTo>
                  <a:cubicBezTo>
                    <a:pt x="67076" y="204107"/>
                    <a:pt x="71922" y="204614"/>
                    <a:pt x="76687" y="205628"/>
                  </a:cubicBezTo>
                  <a:cubicBezTo>
                    <a:pt x="81452" y="206642"/>
                    <a:pt x="85960" y="208338"/>
                    <a:pt x="90212" y="210715"/>
                  </a:cubicBezTo>
                  <a:lnTo>
                    <a:pt x="136725" y="164201"/>
                  </a:lnTo>
                  <a:lnTo>
                    <a:pt x="90212" y="117688"/>
                  </a:lnTo>
                  <a:cubicBezTo>
                    <a:pt x="85960" y="120065"/>
                    <a:pt x="81452" y="121760"/>
                    <a:pt x="76687" y="122774"/>
                  </a:cubicBezTo>
                  <a:cubicBezTo>
                    <a:pt x="71922" y="123788"/>
                    <a:pt x="67076" y="124295"/>
                    <a:pt x="62148" y="124295"/>
                  </a:cubicBezTo>
                  <a:cubicBezTo>
                    <a:pt x="45057" y="124295"/>
                    <a:pt x="30426" y="118212"/>
                    <a:pt x="18256" y="106044"/>
                  </a:cubicBezTo>
                  <a:cubicBezTo>
                    <a:pt x="6085" y="93877"/>
                    <a:pt x="0" y="79251"/>
                    <a:pt x="0" y="62165"/>
                  </a:cubicBezTo>
                  <a:cubicBezTo>
                    <a:pt x="0" y="45079"/>
                    <a:pt x="6084" y="30447"/>
                    <a:pt x="18251" y="18268"/>
                  </a:cubicBezTo>
                  <a:cubicBezTo>
                    <a:pt x="30418" y="6089"/>
                    <a:pt x="45044" y="0"/>
                    <a:pt x="62130" y="0"/>
                  </a:cubicBezTo>
                  <a:cubicBezTo>
                    <a:pt x="79216" y="0"/>
                    <a:pt x="93848" y="6085"/>
                    <a:pt x="106027" y="18256"/>
                  </a:cubicBezTo>
                  <a:cubicBezTo>
                    <a:pt x="118205" y="30427"/>
                    <a:pt x="124295" y="45057"/>
                    <a:pt x="124295" y="62148"/>
                  </a:cubicBezTo>
                  <a:cubicBezTo>
                    <a:pt x="124295" y="67076"/>
                    <a:pt x="123788" y="71922"/>
                    <a:pt x="122774" y="76687"/>
                  </a:cubicBezTo>
                  <a:cubicBezTo>
                    <a:pt x="121760" y="81452"/>
                    <a:pt x="120064" y="85960"/>
                    <a:pt x="117688" y="90212"/>
                  </a:cubicBezTo>
                  <a:lnTo>
                    <a:pt x="307861" y="280385"/>
                  </a:lnTo>
                  <a:cubicBezTo>
                    <a:pt x="314097" y="286622"/>
                    <a:pt x="315493" y="293676"/>
                    <a:pt x="312048" y="301548"/>
                  </a:cubicBezTo>
                  <a:cubicBezTo>
                    <a:pt x="308604" y="309420"/>
                    <a:pt x="302518" y="313356"/>
                    <a:pt x="293791" y="313356"/>
                  </a:cubicBezTo>
                  <a:cubicBezTo>
                    <a:pt x="291265" y="313356"/>
                    <a:pt x="288809" y="312848"/>
                    <a:pt x="286425" y="311832"/>
                  </a:cubicBezTo>
                  <a:cubicBezTo>
                    <a:pt x="284041" y="310816"/>
                    <a:pt x="281940" y="309405"/>
                    <a:pt x="280124" y="307599"/>
                  </a:cubicBezTo>
                  <a:lnTo>
                    <a:pt x="164201" y="191676"/>
                  </a:lnTo>
                  <a:close/>
                  <a:moveTo>
                    <a:pt x="211302" y="144575"/>
                  </a:moveTo>
                  <a:lnTo>
                    <a:pt x="183827" y="117100"/>
                  </a:lnTo>
                  <a:lnTo>
                    <a:pt x="280124" y="20803"/>
                  </a:lnTo>
                  <a:cubicBezTo>
                    <a:pt x="281955" y="18997"/>
                    <a:pt x="284073" y="17586"/>
                    <a:pt x="286477" y="16570"/>
                  </a:cubicBezTo>
                  <a:cubicBezTo>
                    <a:pt x="288881" y="15554"/>
                    <a:pt x="291343" y="15046"/>
                    <a:pt x="293861" y="15046"/>
                  </a:cubicBezTo>
                  <a:cubicBezTo>
                    <a:pt x="302562" y="15046"/>
                    <a:pt x="308586" y="19026"/>
                    <a:pt x="311933" y="26985"/>
                  </a:cubicBezTo>
                  <a:cubicBezTo>
                    <a:pt x="315280" y="34944"/>
                    <a:pt x="313836" y="42042"/>
                    <a:pt x="307599" y="48279"/>
                  </a:cubicBezTo>
                  <a:lnTo>
                    <a:pt x="211302" y="144575"/>
                  </a:lnTo>
                  <a:close/>
                  <a:moveTo>
                    <a:pt x="62148" y="98782"/>
                  </a:moveTo>
                  <a:cubicBezTo>
                    <a:pt x="72222" y="98782"/>
                    <a:pt x="80846" y="95195"/>
                    <a:pt x="88021" y="88021"/>
                  </a:cubicBezTo>
                  <a:cubicBezTo>
                    <a:pt x="95195" y="80847"/>
                    <a:pt x="98782" y="72222"/>
                    <a:pt x="98782" y="62148"/>
                  </a:cubicBezTo>
                  <a:cubicBezTo>
                    <a:pt x="98782" y="52073"/>
                    <a:pt x="95195" y="43449"/>
                    <a:pt x="88021" y="36274"/>
                  </a:cubicBezTo>
                  <a:cubicBezTo>
                    <a:pt x="80846" y="29100"/>
                    <a:pt x="72222" y="25513"/>
                    <a:pt x="62148" y="25513"/>
                  </a:cubicBezTo>
                  <a:cubicBezTo>
                    <a:pt x="52073" y="25513"/>
                    <a:pt x="43448" y="29100"/>
                    <a:pt x="36274" y="36274"/>
                  </a:cubicBezTo>
                  <a:cubicBezTo>
                    <a:pt x="29100" y="43449"/>
                    <a:pt x="25513" y="52073"/>
                    <a:pt x="25513" y="62148"/>
                  </a:cubicBezTo>
                  <a:cubicBezTo>
                    <a:pt x="25513" y="72222"/>
                    <a:pt x="29100" y="80847"/>
                    <a:pt x="36274" y="88021"/>
                  </a:cubicBezTo>
                  <a:cubicBezTo>
                    <a:pt x="43448" y="95195"/>
                    <a:pt x="52073" y="98782"/>
                    <a:pt x="62148" y="98782"/>
                  </a:cubicBezTo>
                  <a:close/>
                  <a:moveTo>
                    <a:pt x="164201" y="168453"/>
                  </a:moveTo>
                  <a:cubicBezTo>
                    <a:pt x="165335" y="168453"/>
                    <a:pt x="166327" y="168028"/>
                    <a:pt x="167177" y="167177"/>
                  </a:cubicBezTo>
                  <a:cubicBezTo>
                    <a:pt x="168028" y="166327"/>
                    <a:pt x="168453" y="165335"/>
                    <a:pt x="168453" y="164201"/>
                  </a:cubicBezTo>
                  <a:cubicBezTo>
                    <a:pt x="168453" y="163067"/>
                    <a:pt x="168028" y="162075"/>
                    <a:pt x="167177" y="161225"/>
                  </a:cubicBezTo>
                  <a:cubicBezTo>
                    <a:pt x="166327" y="160375"/>
                    <a:pt x="165335" y="159949"/>
                    <a:pt x="164201" y="159949"/>
                  </a:cubicBezTo>
                  <a:cubicBezTo>
                    <a:pt x="163067" y="159949"/>
                    <a:pt x="162075" y="160375"/>
                    <a:pt x="161225" y="161225"/>
                  </a:cubicBezTo>
                  <a:cubicBezTo>
                    <a:pt x="160374" y="162075"/>
                    <a:pt x="159949" y="163067"/>
                    <a:pt x="159949" y="164201"/>
                  </a:cubicBezTo>
                  <a:cubicBezTo>
                    <a:pt x="159949" y="165335"/>
                    <a:pt x="160374" y="166327"/>
                    <a:pt x="161225" y="167177"/>
                  </a:cubicBezTo>
                  <a:cubicBezTo>
                    <a:pt x="162075" y="168028"/>
                    <a:pt x="163067" y="168453"/>
                    <a:pt x="164201" y="168453"/>
                  </a:cubicBezTo>
                  <a:close/>
                  <a:moveTo>
                    <a:pt x="62148" y="302889"/>
                  </a:moveTo>
                  <a:cubicBezTo>
                    <a:pt x="72222" y="302889"/>
                    <a:pt x="80846" y="299302"/>
                    <a:pt x="88021" y="292128"/>
                  </a:cubicBezTo>
                  <a:cubicBezTo>
                    <a:pt x="95195" y="284954"/>
                    <a:pt x="98782" y="276329"/>
                    <a:pt x="98782" y="266255"/>
                  </a:cubicBezTo>
                  <a:cubicBezTo>
                    <a:pt x="98782" y="256180"/>
                    <a:pt x="95195" y="247556"/>
                    <a:pt x="88021" y="240382"/>
                  </a:cubicBezTo>
                  <a:cubicBezTo>
                    <a:pt x="80846" y="233207"/>
                    <a:pt x="72222" y="229620"/>
                    <a:pt x="62148" y="229620"/>
                  </a:cubicBezTo>
                  <a:cubicBezTo>
                    <a:pt x="52073" y="229620"/>
                    <a:pt x="43448" y="233207"/>
                    <a:pt x="36274" y="240382"/>
                  </a:cubicBezTo>
                  <a:cubicBezTo>
                    <a:pt x="29100" y="247556"/>
                    <a:pt x="25513" y="256180"/>
                    <a:pt x="25513" y="266255"/>
                  </a:cubicBezTo>
                  <a:cubicBezTo>
                    <a:pt x="25513" y="276329"/>
                    <a:pt x="29100" y="284954"/>
                    <a:pt x="36274" y="292128"/>
                  </a:cubicBezTo>
                  <a:cubicBezTo>
                    <a:pt x="43448" y="299302"/>
                    <a:pt x="52073" y="302889"/>
                    <a:pt x="62148" y="302889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39" name="그래픽 49">
              <a:extLst>
                <a:ext uri="{FF2B5EF4-FFF2-40B4-BE49-F238E27FC236}">
                  <a16:creationId xmlns:a16="http://schemas.microsoft.com/office/drawing/2014/main" id="{5794C726-3856-12AE-DFE7-BE3BF8BC754C}"/>
                </a:ext>
              </a:extLst>
            </p:cNvPr>
            <p:cNvSpPr/>
            <p:nvPr/>
          </p:nvSpPr>
          <p:spPr>
            <a:xfrm>
              <a:off x="1905988" y="2743380"/>
              <a:ext cx="193600" cy="264474"/>
            </a:xfrm>
            <a:custGeom>
              <a:avLst/>
              <a:gdLst>
                <a:gd name="connsiteX0" fmla="*/ 114810 w 229619"/>
                <a:gd name="connsiteY0" fmla="*/ 313682 h 313681"/>
                <a:gd name="connsiteX1" fmla="*/ 96705 w 229619"/>
                <a:gd name="connsiteY1" fmla="*/ 308285 h 313681"/>
                <a:gd name="connsiteX2" fmla="*/ 85699 w 229619"/>
                <a:gd name="connsiteY2" fmla="*/ 294122 h 313681"/>
                <a:gd name="connsiteX3" fmla="*/ 80792 w 229619"/>
                <a:gd name="connsiteY3" fmla="*/ 294122 h 313681"/>
                <a:gd name="connsiteX4" fmla="*/ 62819 w 229619"/>
                <a:gd name="connsiteY4" fmla="*/ 286582 h 313681"/>
                <a:gd name="connsiteX5" fmla="*/ 55279 w 229619"/>
                <a:gd name="connsiteY5" fmla="*/ 268609 h 313681"/>
                <a:gd name="connsiteX6" fmla="*/ 55279 w 229619"/>
                <a:gd name="connsiteY6" fmla="*/ 212807 h 313681"/>
                <a:gd name="connsiteX7" fmla="*/ 14768 w 229619"/>
                <a:gd name="connsiteY7" fmla="*/ 170972 h 313681"/>
                <a:gd name="connsiteX8" fmla="*/ 0 w 229619"/>
                <a:gd name="connsiteY8" fmla="*/ 114810 h 313681"/>
                <a:gd name="connsiteX9" fmla="*/ 33396 w 229619"/>
                <a:gd name="connsiteY9" fmla="*/ 33396 h 313681"/>
                <a:gd name="connsiteX10" fmla="*/ 114810 w 229619"/>
                <a:gd name="connsiteY10" fmla="*/ 0 h 313681"/>
                <a:gd name="connsiteX11" fmla="*/ 196223 w 229619"/>
                <a:gd name="connsiteY11" fmla="*/ 33396 h 313681"/>
                <a:gd name="connsiteX12" fmla="*/ 229620 w 229619"/>
                <a:gd name="connsiteY12" fmla="*/ 114810 h 313681"/>
                <a:gd name="connsiteX13" fmla="*/ 214851 w 229619"/>
                <a:gd name="connsiteY13" fmla="*/ 171233 h 313681"/>
                <a:gd name="connsiteX14" fmla="*/ 174341 w 229619"/>
                <a:gd name="connsiteY14" fmla="*/ 212807 h 313681"/>
                <a:gd name="connsiteX15" fmla="*/ 174341 w 229619"/>
                <a:gd name="connsiteY15" fmla="*/ 268609 h 313681"/>
                <a:gd name="connsiteX16" fmla="*/ 166801 w 229619"/>
                <a:gd name="connsiteY16" fmla="*/ 286582 h 313681"/>
                <a:gd name="connsiteX17" fmla="*/ 148828 w 229619"/>
                <a:gd name="connsiteY17" fmla="*/ 294122 h 313681"/>
                <a:gd name="connsiteX18" fmla="*/ 143921 w 229619"/>
                <a:gd name="connsiteY18" fmla="*/ 294122 h 313681"/>
                <a:gd name="connsiteX19" fmla="*/ 132914 w 229619"/>
                <a:gd name="connsiteY19" fmla="*/ 308285 h 313681"/>
                <a:gd name="connsiteX20" fmla="*/ 114810 w 229619"/>
                <a:gd name="connsiteY20" fmla="*/ 313682 h 313681"/>
                <a:gd name="connsiteX21" fmla="*/ 80792 w 229619"/>
                <a:gd name="connsiteY21" fmla="*/ 268609 h 313681"/>
                <a:gd name="connsiteX22" fmla="*/ 148828 w 229619"/>
                <a:gd name="connsiteY22" fmla="*/ 268609 h 313681"/>
                <a:gd name="connsiteX23" fmla="*/ 148828 w 229619"/>
                <a:gd name="connsiteY23" fmla="*/ 252647 h 313681"/>
                <a:gd name="connsiteX24" fmla="*/ 80792 w 229619"/>
                <a:gd name="connsiteY24" fmla="*/ 252647 h 313681"/>
                <a:gd name="connsiteX25" fmla="*/ 80792 w 229619"/>
                <a:gd name="connsiteY25" fmla="*/ 268609 h 313681"/>
                <a:gd name="connsiteX26" fmla="*/ 80792 w 229619"/>
                <a:gd name="connsiteY26" fmla="*/ 237601 h 313681"/>
                <a:gd name="connsiteX27" fmla="*/ 148828 w 229619"/>
                <a:gd name="connsiteY27" fmla="*/ 237601 h 313681"/>
                <a:gd name="connsiteX28" fmla="*/ 148828 w 229619"/>
                <a:gd name="connsiteY28" fmla="*/ 221115 h 313681"/>
                <a:gd name="connsiteX29" fmla="*/ 80792 w 229619"/>
                <a:gd name="connsiteY29" fmla="*/ 221115 h 313681"/>
                <a:gd name="connsiteX30" fmla="*/ 80792 w 229619"/>
                <a:gd name="connsiteY30" fmla="*/ 237601 h 313681"/>
                <a:gd name="connsiteX31" fmla="*/ 124950 w 229619"/>
                <a:gd name="connsiteY31" fmla="*/ 195602 h 313681"/>
                <a:gd name="connsiteX32" fmla="*/ 124950 w 229619"/>
                <a:gd name="connsiteY32" fmla="*/ 146080 h 313681"/>
                <a:gd name="connsiteX33" fmla="*/ 154257 w 229619"/>
                <a:gd name="connsiteY33" fmla="*/ 116772 h 313681"/>
                <a:gd name="connsiteX34" fmla="*/ 157348 w 229619"/>
                <a:gd name="connsiteY34" fmla="*/ 109723 h 313681"/>
                <a:gd name="connsiteX35" fmla="*/ 154257 w 229619"/>
                <a:gd name="connsiteY35" fmla="*/ 102511 h 313681"/>
                <a:gd name="connsiteX36" fmla="*/ 147127 w 229619"/>
                <a:gd name="connsiteY36" fmla="*/ 99338 h 313681"/>
                <a:gd name="connsiteX37" fmla="*/ 139996 w 229619"/>
                <a:gd name="connsiteY37" fmla="*/ 102511 h 313681"/>
                <a:gd name="connsiteX38" fmla="*/ 114810 w 229619"/>
                <a:gd name="connsiteY38" fmla="*/ 127697 h 313681"/>
                <a:gd name="connsiteX39" fmla="*/ 89623 w 229619"/>
                <a:gd name="connsiteY39" fmla="*/ 102511 h 313681"/>
                <a:gd name="connsiteX40" fmla="*/ 82574 w 229619"/>
                <a:gd name="connsiteY40" fmla="*/ 99420 h 313681"/>
                <a:gd name="connsiteX41" fmla="*/ 75362 w 229619"/>
                <a:gd name="connsiteY41" fmla="*/ 102511 h 313681"/>
                <a:gd name="connsiteX42" fmla="*/ 72190 w 229619"/>
                <a:gd name="connsiteY42" fmla="*/ 109642 h 313681"/>
                <a:gd name="connsiteX43" fmla="*/ 75362 w 229619"/>
                <a:gd name="connsiteY43" fmla="*/ 116772 h 313681"/>
                <a:gd name="connsiteX44" fmla="*/ 104670 w 229619"/>
                <a:gd name="connsiteY44" fmla="*/ 146080 h 313681"/>
                <a:gd name="connsiteX45" fmla="*/ 104670 w 229619"/>
                <a:gd name="connsiteY45" fmla="*/ 195602 h 313681"/>
                <a:gd name="connsiteX46" fmla="*/ 124950 w 229619"/>
                <a:gd name="connsiteY46" fmla="*/ 195602 h 313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29619" h="313681">
                  <a:moveTo>
                    <a:pt x="114810" y="313682"/>
                  </a:moveTo>
                  <a:cubicBezTo>
                    <a:pt x="107984" y="313682"/>
                    <a:pt x="101949" y="311883"/>
                    <a:pt x="96705" y="308285"/>
                  </a:cubicBezTo>
                  <a:cubicBezTo>
                    <a:pt x="91461" y="304687"/>
                    <a:pt x="87792" y="299966"/>
                    <a:pt x="85699" y="294122"/>
                  </a:cubicBezTo>
                  <a:lnTo>
                    <a:pt x="80792" y="294122"/>
                  </a:lnTo>
                  <a:cubicBezTo>
                    <a:pt x="73836" y="294122"/>
                    <a:pt x="67845" y="291609"/>
                    <a:pt x="62819" y="286582"/>
                  </a:cubicBezTo>
                  <a:cubicBezTo>
                    <a:pt x="57792" y="281556"/>
                    <a:pt x="55279" y="275565"/>
                    <a:pt x="55279" y="268609"/>
                  </a:cubicBezTo>
                  <a:lnTo>
                    <a:pt x="55279" y="212807"/>
                  </a:lnTo>
                  <a:cubicBezTo>
                    <a:pt x="38118" y="202406"/>
                    <a:pt x="24614" y="188460"/>
                    <a:pt x="14768" y="170972"/>
                  </a:cubicBezTo>
                  <a:cubicBezTo>
                    <a:pt x="4923" y="153483"/>
                    <a:pt x="0" y="134762"/>
                    <a:pt x="0" y="114810"/>
                  </a:cubicBezTo>
                  <a:cubicBezTo>
                    <a:pt x="0" y="82798"/>
                    <a:pt x="11132" y="55661"/>
                    <a:pt x="33396" y="33396"/>
                  </a:cubicBezTo>
                  <a:cubicBezTo>
                    <a:pt x="55661" y="11132"/>
                    <a:pt x="82798" y="0"/>
                    <a:pt x="114810" y="0"/>
                  </a:cubicBezTo>
                  <a:cubicBezTo>
                    <a:pt x="146821" y="0"/>
                    <a:pt x="173959" y="11132"/>
                    <a:pt x="196223" y="33396"/>
                  </a:cubicBezTo>
                  <a:cubicBezTo>
                    <a:pt x="218487" y="55661"/>
                    <a:pt x="229620" y="82798"/>
                    <a:pt x="229620" y="114810"/>
                  </a:cubicBezTo>
                  <a:cubicBezTo>
                    <a:pt x="229620" y="135111"/>
                    <a:pt x="224697" y="153919"/>
                    <a:pt x="214851" y="171233"/>
                  </a:cubicBezTo>
                  <a:cubicBezTo>
                    <a:pt x="205006" y="188548"/>
                    <a:pt x="191502" y="202406"/>
                    <a:pt x="174341" y="212807"/>
                  </a:cubicBezTo>
                  <a:lnTo>
                    <a:pt x="174341" y="268609"/>
                  </a:lnTo>
                  <a:cubicBezTo>
                    <a:pt x="174341" y="275565"/>
                    <a:pt x="171827" y="281556"/>
                    <a:pt x="166801" y="286582"/>
                  </a:cubicBezTo>
                  <a:cubicBezTo>
                    <a:pt x="161775" y="291609"/>
                    <a:pt x="155784" y="294122"/>
                    <a:pt x="148828" y="294122"/>
                  </a:cubicBezTo>
                  <a:lnTo>
                    <a:pt x="143921" y="294122"/>
                  </a:lnTo>
                  <a:cubicBezTo>
                    <a:pt x="141827" y="299966"/>
                    <a:pt x="138159" y="304687"/>
                    <a:pt x="132914" y="308285"/>
                  </a:cubicBezTo>
                  <a:cubicBezTo>
                    <a:pt x="127670" y="311883"/>
                    <a:pt x="121635" y="313682"/>
                    <a:pt x="114810" y="313682"/>
                  </a:cubicBezTo>
                  <a:close/>
                  <a:moveTo>
                    <a:pt x="80792" y="268609"/>
                  </a:moveTo>
                  <a:lnTo>
                    <a:pt x="148828" y="268609"/>
                  </a:lnTo>
                  <a:lnTo>
                    <a:pt x="148828" y="252647"/>
                  </a:lnTo>
                  <a:lnTo>
                    <a:pt x="80792" y="252647"/>
                  </a:lnTo>
                  <a:lnTo>
                    <a:pt x="80792" y="268609"/>
                  </a:lnTo>
                  <a:close/>
                  <a:moveTo>
                    <a:pt x="80792" y="237601"/>
                  </a:moveTo>
                  <a:lnTo>
                    <a:pt x="148828" y="237601"/>
                  </a:lnTo>
                  <a:lnTo>
                    <a:pt x="148828" y="221115"/>
                  </a:lnTo>
                  <a:lnTo>
                    <a:pt x="80792" y="221115"/>
                  </a:lnTo>
                  <a:lnTo>
                    <a:pt x="80792" y="237601"/>
                  </a:lnTo>
                  <a:close/>
                  <a:moveTo>
                    <a:pt x="124950" y="195602"/>
                  </a:moveTo>
                  <a:lnTo>
                    <a:pt x="124950" y="146080"/>
                  </a:lnTo>
                  <a:lnTo>
                    <a:pt x="154257" y="116772"/>
                  </a:lnTo>
                  <a:cubicBezTo>
                    <a:pt x="156263" y="114766"/>
                    <a:pt x="157294" y="112416"/>
                    <a:pt x="157348" y="109723"/>
                  </a:cubicBezTo>
                  <a:cubicBezTo>
                    <a:pt x="157403" y="107030"/>
                    <a:pt x="156372" y="104626"/>
                    <a:pt x="154257" y="102511"/>
                  </a:cubicBezTo>
                  <a:cubicBezTo>
                    <a:pt x="152142" y="100396"/>
                    <a:pt x="149765" y="99338"/>
                    <a:pt x="147127" y="99338"/>
                  </a:cubicBezTo>
                  <a:cubicBezTo>
                    <a:pt x="144488" y="99338"/>
                    <a:pt x="142111" y="100396"/>
                    <a:pt x="139996" y="102511"/>
                  </a:cubicBezTo>
                  <a:lnTo>
                    <a:pt x="114810" y="127697"/>
                  </a:lnTo>
                  <a:lnTo>
                    <a:pt x="89623" y="102511"/>
                  </a:lnTo>
                  <a:cubicBezTo>
                    <a:pt x="87617" y="100505"/>
                    <a:pt x="85268" y="99475"/>
                    <a:pt x="82574" y="99420"/>
                  </a:cubicBezTo>
                  <a:cubicBezTo>
                    <a:pt x="79882" y="99365"/>
                    <a:pt x="77478" y="100396"/>
                    <a:pt x="75362" y="102511"/>
                  </a:cubicBezTo>
                  <a:cubicBezTo>
                    <a:pt x="73247" y="104626"/>
                    <a:pt x="72190" y="107003"/>
                    <a:pt x="72190" y="109642"/>
                  </a:cubicBezTo>
                  <a:cubicBezTo>
                    <a:pt x="72190" y="112280"/>
                    <a:pt x="73247" y="114657"/>
                    <a:pt x="75362" y="116772"/>
                  </a:cubicBezTo>
                  <a:lnTo>
                    <a:pt x="104670" y="146080"/>
                  </a:lnTo>
                  <a:lnTo>
                    <a:pt x="104670" y="195602"/>
                  </a:lnTo>
                  <a:lnTo>
                    <a:pt x="124950" y="195602"/>
                  </a:ln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2" name="그래픽 45">
              <a:extLst>
                <a:ext uri="{FF2B5EF4-FFF2-40B4-BE49-F238E27FC236}">
                  <a16:creationId xmlns:a16="http://schemas.microsoft.com/office/drawing/2014/main" id="{CCB63752-2C05-74FD-7B45-4A8B3FCC3BFD}"/>
                </a:ext>
              </a:extLst>
            </p:cNvPr>
            <p:cNvSpPr/>
            <p:nvPr/>
          </p:nvSpPr>
          <p:spPr>
            <a:xfrm>
              <a:off x="6974324" y="2738552"/>
              <a:ext cx="281574" cy="274128"/>
            </a:xfrm>
            <a:custGeom>
              <a:avLst/>
              <a:gdLst>
                <a:gd name="connsiteX0" fmla="*/ 278553 w 333962"/>
                <a:gd name="connsiteY0" fmla="*/ 109511 h 325130"/>
                <a:gd name="connsiteX1" fmla="*/ 333963 w 333962"/>
                <a:gd name="connsiteY1" fmla="*/ 164921 h 325130"/>
                <a:gd name="connsiteX2" fmla="*/ 316038 w 333962"/>
                <a:gd name="connsiteY2" fmla="*/ 182845 h 325130"/>
                <a:gd name="connsiteX3" fmla="*/ 260628 w 333962"/>
                <a:gd name="connsiteY3" fmla="*/ 127435 h 325130"/>
                <a:gd name="connsiteX4" fmla="*/ 242230 w 333962"/>
                <a:gd name="connsiteY4" fmla="*/ 136676 h 325130"/>
                <a:gd name="connsiteX5" fmla="*/ 221115 w 333962"/>
                <a:gd name="connsiteY5" fmla="*/ 139995 h 325130"/>
                <a:gd name="connsiteX6" fmla="*/ 171479 w 333962"/>
                <a:gd name="connsiteY6" fmla="*/ 119634 h 325130"/>
                <a:gd name="connsiteX7" fmla="*/ 151118 w 333962"/>
                <a:gd name="connsiteY7" fmla="*/ 69998 h 325130"/>
                <a:gd name="connsiteX8" fmla="*/ 171479 w 333962"/>
                <a:gd name="connsiteY8" fmla="*/ 20361 h 325130"/>
                <a:gd name="connsiteX9" fmla="*/ 221115 w 333962"/>
                <a:gd name="connsiteY9" fmla="*/ 0 h 325130"/>
                <a:gd name="connsiteX10" fmla="*/ 270752 w 333962"/>
                <a:gd name="connsiteY10" fmla="*/ 20361 h 325130"/>
                <a:gd name="connsiteX11" fmla="*/ 291113 w 333962"/>
                <a:gd name="connsiteY11" fmla="*/ 69998 h 325130"/>
                <a:gd name="connsiteX12" fmla="*/ 287630 w 333962"/>
                <a:gd name="connsiteY12" fmla="*/ 91357 h 325130"/>
                <a:gd name="connsiteX13" fmla="*/ 278553 w 333962"/>
                <a:gd name="connsiteY13" fmla="*/ 109511 h 325130"/>
                <a:gd name="connsiteX14" fmla="*/ 221115 w 333962"/>
                <a:gd name="connsiteY14" fmla="*/ 114483 h 325130"/>
                <a:gd name="connsiteX15" fmla="*/ 252696 w 333962"/>
                <a:gd name="connsiteY15" fmla="*/ 101579 h 325130"/>
                <a:gd name="connsiteX16" fmla="*/ 265601 w 333962"/>
                <a:gd name="connsiteY16" fmla="*/ 69998 h 325130"/>
                <a:gd name="connsiteX17" fmla="*/ 252696 w 333962"/>
                <a:gd name="connsiteY17" fmla="*/ 38417 h 325130"/>
                <a:gd name="connsiteX18" fmla="*/ 221115 w 333962"/>
                <a:gd name="connsiteY18" fmla="*/ 25513 h 325130"/>
                <a:gd name="connsiteX19" fmla="*/ 189535 w 333962"/>
                <a:gd name="connsiteY19" fmla="*/ 38417 h 325130"/>
                <a:gd name="connsiteX20" fmla="*/ 176630 w 333962"/>
                <a:gd name="connsiteY20" fmla="*/ 69998 h 325130"/>
                <a:gd name="connsiteX21" fmla="*/ 189535 w 333962"/>
                <a:gd name="connsiteY21" fmla="*/ 101579 h 325130"/>
                <a:gd name="connsiteX22" fmla="*/ 221115 w 333962"/>
                <a:gd name="connsiteY22" fmla="*/ 114483 h 325130"/>
                <a:gd name="connsiteX23" fmla="*/ 253138 w 333962"/>
                <a:gd name="connsiteY23" fmla="*/ 169074 h 325130"/>
                <a:gd name="connsiteX24" fmla="*/ 289151 w 333962"/>
                <a:gd name="connsiteY24" fmla="*/ 204105 h 325130"/>
                <a:gd name="connsiteX25" fmla="*/ 289151 w 333962"/>
                <a:gd name="connsiteY25" fmla="*/ 294384 h 325130"/>
                <a:gd name="connsiteX26" fmla="*/ 280221 w 333962"/>
                <a:gd name="connsiteY26" fmla="*/ 316201 h 325130"/>
                <a:gd name="connsiteX27" fmla="*/ 258404 w 333962"/>
                <a:gd name="connsiteY27" fmla="*/ 325131 h 325130"/>
                <a:gd name="connsiteX28" fmla="*/ 30747 w 333962"/>
                <a:gd name="connsiteY28" fmla="*/ 325131 h 325130"/>
                <a:gd name="connsiteX29" fmla="*/ 8930 w 333962"/>
                <a:gd name="connsiteY29" fmla="*/ 316201 h 325130"/>
                <a:gd name="connsiteX30" fmla="*/ 0 w 333962"/>
                <a:gd name="connsiteY30" fmla="*/ 294384 h 325130"/>
                <a:gd name="connsiteX31" fmla="*/ 0 w 333962"/>
                <a:gd name="connsiteY31" fmla="*/ 66727 h 325130"/>
                <a:gd name="connsiteX32" fmla="*/ 8930 w 333962"/>
                <a:gd name="connsiteY32" fmla="*/ 44910 h 325130"/>
                <a:gd name="connsiteX33" fmla="*/ 30747 w 333962"/>
                <a:gd name="connsiteY33" fmla="*/ 35980 h 325130"/>
                <a:gd name="connsiteX34" fmla="*/ 123315 w 333962"/>
                <a:gd name="connsiteY34" fmla="*/ 35980 h 325130"/>
                <a:gd name="connsiteX35" fmla="*/ 118653 w 333962"/>
                <a:gd name="connsiteY35" fmla="*/ 53790 h 325130"/>
                <a:gd name="connsiteX36" fmla="*/ 117525 w 333962"/>
                <a:gd name="connsiteY36" fmla="*/ 71862 h 325130"/>
                <a:gd name="connsiteX37" fmla="*/ 147978 w 333962"/>
                <a:gd name="connsiteY37" fmla="*/ 144428 h 325130"/>
                <a:gd name="connsiteX38" fmla="*/ 221541 w 333962"/>
                <a:gd name="connsiteY38" fmla="*/ 173588 h 325130"/>
                <a:gd name="connsiteX39" fmla="*/ 237127 w 333962"/>
                <a:gd name="connsiteY39" fmla="*/ 172525 h 325130"/>
                <a:gd name="connsiteX40" fmla="*/ 253138 w 333962"/>
                <a:gd name="connsiteY40" fmla="*/ 169074 h 325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33962" h="325130">
                  <a:moveTo>
                    <a:pt x="278553" y="109511"/>
                  </a:moveTo>
                  <a:lnTo>
                    <a:pt x="333963" y="164921"/>
                  </a:lnTo>
                  <a:lnTo>
                    <a:pt x="316038" y="182845"/>
                  </a:lnTo>
                  <a:lnTo>
                    <a:pt x="260628" y="127435"/>
                  </a:lnTo>
                  <a:cubicBezTo>
                    <a:pt x="255111" y="131382"/>
                    <a:pt x="248978" y="134462"/>
                    <a:pt x="242230" y="136676"/>
                  </a:cubicBezTo>
                  <a:cubicBezTo>
                    <a:pt x="235480" y="138889"/>
                    <a:pt x="228442" y="139995"/>
                    <a:pt x="221115" y="139995"/>
                  </a:cubicBezTo>
                  <a:cubicBezTo>
                    <a:pt x="201599" y="139995"/>
                    <a:pt x="185053" y="133208"/>
                    <a:pt x="171479" y="119634"/>
                  </a:cubicBezTo>
                  <a:cubicBezTo>
                    <a:pt x="157905" y="106060"/>
                    <a:pt x="151118" y="89514"/>
                    <a:pt x="151118" y="69998"/>
                  </a:cubicBezTo>
                  <a:cubicBezTo>
                    <a:pt x="151118" y="50481"/>
                    <a:pt x="157905" y="33936"/>
                    <a:pt x="171479" y="20361"/>
                  </a:cubicBezTo>
                  <a:cubicBezTo>
                    <a:pt x="185053" y="6787"/>
                    <a:pt x="201599" y="0"/>
                    <a:pt x="221115" y="0"/>
                  </a:cubicBezTo>
                  <a:cubicBezTo>
                    <a:pt x="240632" y="0"/>
                    <a:pt x="257178" y="6787"/>
                    <a:pt x="270752" y="20361"/>
                  </a:cubicBezTo>
                  <a:cubicBezTo>
                    <a:pt x="284326" y="33936"/>
                    <a:pt x="291113" y="50481"/>
                    <a:pt x="291113" y="69998"/>
                  </a:cubicBezTo>
                  <a:cubicBezTo>
                    <a:pt x="291113" y="77652"/>
                    <a:pt x="289952" y="84771"/>
                    <a:pt x="287630" y="91357"/>
                  </a:cubicBezTo>
                  <a:cubicBezTo>
                    <a:pt x="285307" y="97942"/>
                    <a:pt x="282282" y="103994"/>
                    <a:pt x="278553" y="109511"/>
                  </a:cubicBezTo>
                  <a:close/>
                  <a:moveTo>
                    <a:pt x="221115" y="114483"/>
                  </a:moveTo>
                  <a:cubicBezTo>
                    <a:pt x="233567" y="114483"/>
                    <a:pt x="244094" y="110181"/>
                    <a:pt x="252696" y="101579"/>
                  </a:cubicBezTo>
                  <a:cubicBezTo>
                    <a:pt x="261299" y="92976"/>
                    <a:pt x="265601" y="82449"/>
                    <a:pt x="265601" y="69998"/>
                  </a:cubicBezTo>
                  <a:cubicBezTo>
                    <a:pt x="265601" y="57546"/>
                    <a:pt x="261299" y="47019"/>
                    <a:pt x="252696" y="38417"/>
                  </a:cubicBezTo>
                  <a:cubicBezTo>
                    <a:pt x="244094" y="29814"/>
                    <a:pt x="233567" y="25513"/>
                    <a:pt x="221115" y="25513"/>
                  </a:cubicBezTo>
                  <a:cubicBezTo>
                    <a:pt x="208664" y="25513"/>
                    <a:pt x="198137" y="29814"/>
                    <a:pt x="189535" y="38417"/>
                  </a:cubicBezTo>
                  <a:cubicBezTo>
                    <a:pt x="180932" y="47019"/>
                    <a:pt x="176630" y="57546"/>
                    <a:pt x="176630" y="69998"/>
                  </a:cubicBezTo>
                  <a:cubicBezTo>
                    <a:pt x="176630" y="82449"/>
                    <a:pt x="180932" y="92976"/>
                    <a:pt x="189535" y="101579"/>
                  </a:cubicBezTo>
                  <a:cubicBezTo>
                    <a:pt x="198137" y="110181"/>
                    <a:pt x="208664" y="114483"/>
                    <a:pt x="221115" y="114483"/>
                  </a:cubicBezTo>
                  <a:close/>
                  <a:moveTo>
                    <a:pt x="253138" y="169074"/>
                  </a:moveTo>
                  <a:lnTo>
                    <a:pt x="289151" y="204105"/>
                  </a:lnTo>
                  <a:lnTo>
                    <a:pt x="289151" y="294384"/>
                  </a:lnTo>
                  <a:cubicBezTo>
                    <a:pt x="289151" y="302976"/>
                    <a:pt x="286174" y="310248"/>
                    <a:pt x="280221" y="316201"/>
                  </a:cubicBezTo>
                  <a:cubicBezTo>
                    <a:pt x="274268" y="322154"/>
                    <a:pt x="266996" y="325131"/>
                    <a:pt x="258404" y="325131"/>
                  </a:cubicBezTo>
                  <a:lnTo>
                    <a:pt x="30747" y="325131"/>
                  </a:lnTo>
                  <a:cubicBezTo>
                    <a:pt x="22155" y="325131"/>
                    <a:pt x="14883" y="322154"/>
                    <a:pt x="8930" y="316201"/>
                  </a:cubicBezTo>
                  <a:cubicBezTo>
                    <a:pt x="2977" y="310248"/>
                    <a:pt x="0" y="302976"/>
                    <a:pt x="0" y="294384"/>
                  </a:cubicBezTo>
                  <a:lnTo>
                    <a:pt x="0" y="66727"/>
                  </a:lnTo>
                  <a:cubicBezTo>
                    <a:pt x="0" y="58136"/>
                    <a:pt x="2977" y="50863"/>
                    <a:pt x="8930" y="44910"/>
                  </a:cubicBezTo>
                  <a:cubicBezTo>
                    <a:pt x="14883" y="38957"/>
                    <a:pt x="22155" y="35980"/>
                    <a:pt x="30747" y="35980"/>
                  </a:cubicBezTo>
                  <a:lnTo>
                    <a:pt x="123315" y="35980"/>
                  </a:lnTo>
                  <a:cubicBezTo>
                    <a:pt x="120959" y="41541"/>
                    <a:pt x="119406" y="47477"/>
                    <a:pt x="118653" y="53790"/>
                  </a:cubicBezTo>
                  <a:cubicBezTo>
                    <a:pt x="117901" y="60103"/>
                    <a:pt x="117525" y="66127"/>
                    <a:pt x="117525" y="71862"/>
                  </a:cubicBezTo>
                  <a:cubicBezTo>
                    <a:pt x="117525" y="100799"/>
                    <a:pt x="127676" y="124987"/>
                    <a:pt x="147978" y="144428"/>
                  </a:cubicBezTo>
                  <a:cubicBezTo>
                    <a:pt x="168279" y="163868"/>
                    <a:pt x="192800" y="173588"/>
                    <a:pt x="221541" y="173588"/>
                  </a:cubicBezTo>
                  <a:cubicBezTo>
                    <a:pt x="226709" y="173588"/>
                    <a:pt x="231904" y="173234"/>
                    <a:pt x="237127" y="172525"/>
                  </a:cubicBezTo>
                  <a:cubicBezTo>
                    <a:pt x="242349" y="171816"/>
                    <a:pt x="247686" y="170666"/>
                    <a:pt x="253138" y="169074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3" name="그래픽 51">
              <a:extLst>
                <a:ext uri="{FF2B5EF4-FFF2-40B4-BE49-F238E27FC236}">
                  <a16:creationId xmlns:a16="http://schemas.microsoft.com/office/drawing/2014/main" id="{098FA59D-49D1-399E-86EF-3C501CD472F8}"/>
                </a:ext>
              </a:extLst>
            </p:cNvPr>
            <p:cNvSpPr/>
            <p:nvPr/>
          </p:nvSpPr>
          <p:spPr>
            <a:xfrm>
              <a:off x="5271168" y="2739379"/>
              <a:ext cx="272474" cy="272474"/>
            </a:xfrm>
            <a:custGeom>
              <a:avLst/>
              <a:gdLst>
                <a:gd name="connsiteX0" fmla="*/ 141076 w 323168"/>
                <a:gd name="connsiteY0" fmla="*/ 218825 h 323168"/>
                <a:gd name="connsiteX1" fmla="*/ 215162 w 323168"/>
                <a:gd name="connsiteY1" fmla="*/ 171233 h 323168"/>
                <a:gd name="connsiteX2" fmla="*/ 220624 w 323168"/>
                <a:gd name="connsiteY2" fmla="*/ 161600 h 323168"/>
                <a:gd name="connsiteX3" fmla="*/ 215162 w 323168"/>
                <a:gd name="connsiteY3" fmla="*/ 151935 h 323168"/>
                <a:gd name="connsiteX4" fmla="*/ 141076 w 323168"/>
                <a:gd name="connsiteY4" fmla="*/ 104343 h 323168"/>
                <a:gd name="connsiteX5" fmla="*/ 129333 w 323168"/>
                <a:gd name="connsiteY5" fmla="*/ 103715 h 323168"/>
                <a:gd name="connsiteX6" fmla="*/ 123315 w 323168"/>
                <a:gd name="connsiteY6" fmla="*/ 113992 h 323168"/>
                <a:gd name="connsiteX7" fmla="*/ 123315 w 323168"/>
                <a:gd name="connsiteY7" fmla="*/ 209176 h 323168"/>
                <a:gd name="connsiteX8" fmla="*/ 129333 w 323168"/>
                <a:gd name="connsiteY8" fmla="*/ 219454 h 323168"/>
                <a:gd name="connsiteX9" fmla="*/ 141076 w 323168"/>
                <a:gd name="connsiteY9" fmla="*/ 218825 h 323168"/>
                <a:gd name="connsiteX10" fmla="*/ 161613 w 323168"/>
                <a:gd name="connsiteY10" fmla="*/ 323169 h 323168"/>
                <a:gd name="connsiteX11" fmla="*/ 98593 w 323168"/>
                <a:gd name="connsiteY11" fmla="*/ 310446 h 323168"/>
                <a:gd name="connsiteX12" fmla="*/ 47276 w 323168"/>
                <a:gd name="connsiteY12" fmla="*/ 275914 h 323168"/>
                <a:gd name="connsiteX13" fmla="*/ 12728 w 323168"/>
                <a:gd name="connsiteY13" fmla="*/ 224619 h 323168"/>
                <a:gd name="connsiteX14" fmla="*/ 0 w 323168"/>
                <a:gd name="connsiteY14" fmla="*/ 161613 h 323168"/>
                <a:gd name="connsiteX15" fmla="*/ 12723 w 323168"/>
                <a:gd name="connsiteY15" fmla="*/ 98593 h 323168"/>
                <a:gd name="connsiteX16" fmla="*/ 47255 w 323168"/>
                <a:gd name="connsiteY16" fmla="*/ 47276 h 323168"/>
                <a:gd name="connsiteX17" fmla="*/ 98549 w 323168"/>
                <a:gd name="connsiteY17" fmla="*/ 12728 h 323168"/>
                <a:gd name="connsiteX18" fmla="*/ 161556 w 323168"/>
                <a:gd name="connsiteY18" fmla="*/ 0 h 323168"/>
                <a:gd name="connsiteX19" fmla="*/ 224576 w 323168"/>
                <a:gd name="connsiteY19" fmla="*/ 12723 h 323168"/>
                <a:gd name="connsiteX20" fmla="*/ 275892 w 323168"/>
                <a:gd name="connsiteY20" fmla="*/ 47255 h 323168"/>
                <a:gd name="connsiteX21" fmla="*/ 310440 w 323168"/>
                <a:gd name="connsiteY21" fmla="*/ 98549 h 323168"/>
                <a:gd name="connsiteX22" fmla="*/ 323169 w 323168"/>
                <a:gd name="connsiteY22" fmla="*/ 161556 h 323168"/>
                <a:gd name="connsiteX23" fmla="*/ 310446 w 323168"/>
                <a:gd name="connsiteY23" fmla="*/ 224576 h 323168"/>
                <a:gd name="connsiteX24" fmla="*/ 275914 w 323168"/>
                <a:gd name="connsiteY24" fmla="*/ 275892 h 323168"/>
                <a:gd name="connsiteX25" fmla="*/ 224619 w 323168"/>
                <a:gd name="connsiteY25" fmla="*/ 310440 h 323168"/>
                <a:gd name="connsiteX26" fmla="*/ 161613 w 323168"/>
                <a:gd name="connsiteY26" fmla="*/ 323169 h 323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23168" h="323168">
                  <a:moveTo>
                    <a:pt x="141076" y="218825"/>
                  </a:moveTo>
                  <a:lnTo>
                    <a:pt x="215162" y="171233"/>
                  </a:lnTo>
                  <a:cubicBezTo>
                    <a:pt x="218804" y="168921"/>
                    <a:pt x="220624" y="165710"/>
                    <a:pt x="220624" y="161600"/>
                  </a:cubicBezTo>
                  <a:cubicBezTo>
                    <a:pt x="220624" y="157490"/>
                    <a:pt x="218804" y="154268"/>
                    <a:pt x="215162" y="151935"/>
                  </a:cubicBezTo>
                  <a:lnTo>
                    <a:pt x="141076" y="104343"/>
                  </a:lnTo>
                  <a:cubicBezTo>
                    <a:pt x="137260" y="101727"/>
                    <a:pt x="133345" y="101517"/>
                    <a:pt x="129333" y="103715"/>
                  </a:cubicBezTo>
                  <a:cubicBezTo>
                    <a:pt x="125321" y="105912"/>
                    <a:pt x="123315" y="109338"/>
                    <a:pt x="123315" y="113992"/>
                  </a:cubicBezTo>
                  <a:lnTo>
                    <a:pt x="123315" y="209176"/>
                  </a:lnTo>
                  <a:cubicBezTo>
                    <a:pt x="123315" y="213830"/>
                    <a:pt x="125321" y="217256"/>
                    <a:pt x="129333" y="219454"/>
                  </a:cubicBezTo>
                  <a:cubicBezTo>
                    <a:pt x="133345" y="221652"/>
                    <a:pt x="137260" y="221442"/>
                    <a:pt x="141076" y="218825"/>
                  </a:cubicBezTo>
                  <a:close/>
                  <a:moveTo>
                    <a:pt x="161613" y="323169"/>
                  </a:moveTo>
                  <a:cubicBezTo>
                    <a:pt x="139264" y="323169"/>
                    <a:pt x="118258" y="318928"/>
                    <a:pt x="98593" y="310446"/>
                  </a:cubicBezTo>
                  <a:cubicBezTo>
                    <a:pt x="78928" y="301964"/>
                    <a:pt x="61823" y="290453"/>
                    <a:pt x="47276" y="275914"/>
                  </a:cubicBezTo>
                  <a:cubicBezTo>
                    <a:pt x="32730" y="261373"/>
                    <a:pt x="21214" y="244275"/>
                    <a:pt x="12728" y="224619"/>
                  </a:cubicBezTo>
                  <a:cubicBezTo>
                    <a:pt x="4243" y="204964"/>
                    <a:pt x="0" y="183961"/>
                    <a:pt x="0" y="161613"/>
                  </a:cubicBezTo>
                  <a:cubicBezTo>
                    <a:pt x="0" y="139264"/>
                    <a:pt x="4241" y="118258"/>
                    <a:pt x="12723" y="98593"/>
                  </a:cubicBezTo>
                  <a:cubicBezTo>
                    <a:pt x="21204" y="78928"/>
                    <a:pt x="32715" y="61823"/>
                    <a:pt x="47255" y="47276"/>
                  </a:cubicBezTo>
                  <a:cubicBezTo>
                    <a:pt x="61795" y="32730"/>
                    <a:pt x="78893" y="21214"/>
                    <a:pt x="98549" y="12728"/>
                  </a:cubicBezTo>
                  <a:cubicBezTo>
                    <a:pt x="118205" y="4243"/>
                    <a:pt x="139207" y="0"/>
                    <a:pt x="161556" y="0"/>
                  </a:cubicBezTo>
                  <a:cubicBezTo>
                    <a:pt x="183904" y="0"/>
                    <a:pt x="204911" y="4241"/>
                    <a:pt x="224576" y="12723"/>
                  </a:cubicBezTo>
                  <a:cubicBezTo>
                    <a:pt x="244240" y="21204"/>
                    <a:pt x="261346" y="32715"/>
                    <a:pt x="275892" y="47255"/>
                  </a:cubicBezTo>
                  <a:cubicBezTo>
                    <a:pt x="290439" y="61795"/>
                    <a:pt x="301955" y="78893"/>
                    <a:pt x="310440" y="98549"/>
                  </a:cubicBezTo>
                  <a:cubicBezTo>
                    <a:pt x="318926" y="118205"/>
                    <a:pt x="323169" y="139207"/>
                    <a:pt x="323169" y="161556"/>
                  </a:cubicBezTo>
                  <a:cubicBezTo>
                    <a:pt x="323169" y="183904"/>
                    <a:pt x="318928" y="204911"/>
                    <a:pt x="310446" y="224576"/>
                  </a:cubicBezTo>
                  <a:cubicBezTo>
                    <a:pt x="301964" y="244240"/>
                    <a:pt x="290453" y="261346"/>
                    <a:pt x="275914" y="275892"/>
                  </a:cubicBezTo>
                  <a:cubicBezTo>
                    <a:pt x="261373" y="290439"/>
                    <a:pt x="244275" y="301955"/>
                    <a:pt x="224619" y="310440"/>
                  </a:cubicBezTo>
                  <a:cubicBezTo>
                    <a:pt x="204964" y="318926"/>
                    <a:pt x="183961" y="323169"/>
                    <a:pt x="161613" y="323169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5" name="그래픽 53">
              <a:extLst>
                <a:ext uri="{FF2B5EF4-FFF2-40B4-BE49-F238E27FC236}">
                  <a16:creationId xmlns:a16="http://schemas.microsoft.com/office/drawing/2014/main" id="{9926CAD1-AD49-208A-3522-3522055C5912}"/>
                </a:ext>
              </a:extLst>
            </p:cNvPr>
            <p:cNvSpPr/>
            <p:nvPr/>
          </p:nvSpPr>
          <p:spPr>
            <a:xfrm>
              <a:off x="10392436" y="2753720"/>
              <a:ext cx="243792" cy="243792"/>
            </a:xfrm>
            <a:custGeom>
              <a:avLst/>
              <a:gdLst>
                <a:gd name="connsiteX0" fmla="*/ 93549 w 289150"/>
                <a:gd name="connsiteY0" fmla="*/ 289151 h 289150"/>
                <a:gd name="connsiteX1" fmla="*/ 27285 w 289150"/>
                <a:gd name="connsiteY1" fmla="*/ 261865 h 289150"/>
                <a:gd name="connsiteX2" fmla="*/ 0 w 289150"/>
                <a:gd name="connsiteY2" fmla="*/ 195602 h 289150"/>
                <a:gd name="connsiteX3" fmla="*/ 0 w 289150"/>
                <a:gd name="connsiteY3" fmla="*/ 93549 h 289150"/>
                <a:gd name="connsiteX4" fmla="*/ 27285 w 289150"/>
                <a:gd name="connsiteY4" fmla="*/ 27285 h 289150"/>
                <a:gd name="connsiteX5" fmla="*/ 93549 w 289150"/>
                <a:gd name="connsiteY5" fmla="*/ 0 h 289150"/>
                <a:gd name="connsiteX6" fmla="*/ 195602 w 289150"/>
                <a:gd name="connsiteY6" fmla="*/ 0 h 289150"/>
                <a:gd name="connsiteX7" fmla="*/ 261865 w 289150"/>
                <a:gd name="connsiteY7" fmla="*/ 27285 h 289150"/>
                <a:gd name="connsiteX8" fmla="*/ 289151 w 289150"/>
                <a:gd name="connsiteY8" fmla="*/ 93549 h 289150"/>
                <a:gd name="connsiteX9" fmla="*/ 289151 w 289150"/>
                <a:gd name="connsiteY9" fmla="*/ 195602 h 289150"/>
                <a:gd name="connsiteX10" fmla="*/ 261865 w 289150"/>
                <a:gd name="connsiteY10" fmla="*/ 261865 h 289150"/>
                <a:gd name="connsiteX11" fmla="*/ 195602 w 289150"/>
                <a:gd name="connsiteY11" fmla="*/ 289151 h 289150"/>
                <a:gd name="connsiteX12" fmla="*/ 93549 w 289150"/>
                <a:gd name="connsiteY12" fmla="*/ 289151 h 289150"/>
                <a:gd name="connsiteX13" fmla="*/ 127566 w 289150"/>
                <a:gd name="connsiteY13" fmla="*/ 206723 h 289150"/>
                <a:gd name="connsiteX14" fmla="*/ 223732 w 289150"/>
                <a:gd name="connsiteY14" fmla="*/ 110558 h 289150"/>
                <a:gd name="connsiteX15" fmla="*/ 205807 w 289150"/>
                <a:gd name="connsiteY15" fmla="*/ 92633 h 289150"/>
                <a:gd name="connsiteX16" fmla="*/ 127566 w 289150"/>
                <a:gd name="connsiteY16" fmla="*/ 170874 h 289150"/>
                <a:gd name="connsiteX17" fmla="*/ 90147 w 289150"/>
                <a:gd name="connsiteY17" fmla="*/ 133455 h 289150"/>
                <a:gd name="connsiteX18" fmla="*/ 72222 w 289150"/>
                <a:gd name="connsiteY18" fmla="*/ 151379 h 289150"/>
                <a:gd name="connsiteX19" fmla="*/ 127566 w 289150"/>
                <a:gd name="connsiteY19" fmla="*/ 206723 h 289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89150" h="289150">
                  <a:moveTo>
                    <a:pt x="93549" y="289151"/>
                  </a:moveTo>
                  <a:cubicBezTo>
                    <a:pt x="67563" y="289151"/>
                    <a:pt x="45475" y="280056"/>
                    <a:pt x="27285" y="261865"/>
                  </a:cubicBezTo>
                  <a:cubicBezTo>
                    <a:pt x="9095" y="243676"/>
                    <a:pt x="0" y="221588"/>
                    <a:pt x="0" y="195602"/>
                  </a:cubicBezTo>
                  <a:lnTo>
                    <a:pt x="0" y="93549"/>
                  </a:lnTo>
                  <a:cubicBezTo>
                    <a:pt x="0" y="67563"/>
                    <a:pt x="9095" y="45475"/>
                    <a:pt x="27285" y="27285"/>
                  </a:cubicBezTo>
                  <a:cubicBezTo>
                    <a:pt x="45475" y="9095"/>
                    <a:pt x="67563" y="0"/>
                    <a:pt x="93549" y="0"/>
                  </a:cubicBezTo>
                  <a:lnTo>
                    <a:pt x="195602" y="0"/>
                  </a:lnTo>
                  <a:cubicBezTo>
                    <a:pt x="221588" y="0"/>
                    <a:pt x="243676" y="9095"/>
                    <a:pt x="261865" y="27285"/>
                  </a:cubicBezTo>
                  <a:cubicBezTo>
                    <a:pt x="280056" y="45475"/>
                    <a:pt x="289151" y="67563"/>
                    <a:pt x="289151" y="93549"/>
                  </a:cubicBezTo>
                  <a:lnTo>
                    <a:pt x="289151" y="195602"/>
                  </a:lnTo>
                  <a:cubicBezTo>
                    <a:pt x="289151" y="221588"/>
                    <a:pt x="280056" y="243676"/>
                    <a:pt x="261865" y="261865"/>
                  </a:cubicBezTo>
                  <a:cubicBezTo>
                    <a:pt x="243676" y="280056"/>
                    <a:pt x="221588" y="289151"/>
                    <a:pt x="195602" y="289151"/>
                  </a:cubicBezTo>
                  <a:lnTo>
                    <a:pt x="93549" y="289151"/>
                  </a:lnTo>
                  <a:close/>
                  <a:moveTo>
                    <a:pt x="127566" y="206723"/>
                  </a:moveTo>
                  <a:lnTo>
                    <a:pt x="223732" y="110558"/>
                  </a:lnTo>
                  <a:lnTo>
                    <a:pt x="205807" y="92633"/>
                  </a:lnTo>
                  <a:lnTo>
                    <a:pt x="127566" y="170874"/>
                  </a:lnTo>
                  <a:lnTo>
                    <a:pt x="90147" y="133455"/>
                  </a:lnTo>
                  <a:lnTo>
                    <a:pt x="72222" y="151379"/>
                  </a:lnTo>
                  <a:lnTo>
                    <a:pt x="127566" y="206723"/>
                  </a:ln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6" name="그래픽 55">
              <a:extLst>
                <a:ext uri="{FF2B5EF4-FFF2-40B4-BE49-F238E27FC236}">
                  <a16:creationId xmlns:a16="http://schemas.microsoft.com/office/drawing/2014/main" id="{C4F32960-FF92-DD62-2B73-1F344B36B649}"/>
                </a:ext>
              </a:extLst>
            </p:cNvPr>
            <p:cNvSpPr/>
            <p:nvPr/>
          </p:nvSpPr>
          <p:spPr>
            <a:xfrm>
              <a:off x="3583200" y="2741779"/>
              <a:ext cx="243792" cy="267674"/>
            </a:xfrm>
            <a:custGeom>
              <a:avLst/>
              <a:gdLst>
                <a:gd name="connsiteX0" fmla="*/ 42522 w 289150"/>
                <a:gd name="connsiteY0" fmla="*/ 317477 h 317476"/>
                <a:gd name="connsiteX1" fmla="*/ 12348 w 289150"/>
                <a:gd name="connsiteY1" fmla="*/ 305129 h 317476"/>
                <a:gd name="connsiteX2" fmla="*/ 0 w 289150"/>
                <a:gd name="connsiteY2" fmla="*/ 274955 h 317476"/>
                <a:gd name="connsiteX3" fmla="*/ 0 w 289150"/>
                <a:gd name="connsiteY3" fmla="*/ 247807 h 317476"/>
                <a:gd name="connsiteX4" fmla="*/ 4400 w 289150"/>
                <a:gd name="connsiteY4" fmla="*/ 236833 h 317476"/>
                <a:gd name="connsiteX5" fmla="*/ 15374 w 289150"/>
                <a:gd name="connsiteY5" fmla="*/ 232433 h 317476"/>
                <a:gd name="connsiteX6" fmla="*/ 51027 w 289150"/>
                <a:gd name="connsiteY6" fmla="*/ 232433 h 317476"/>
                <a:gd name="connsiteX7" fmla="*/ 51027 w 289150"/>
                <a:gd name="connsiteY7" fmla="*/ 5986 h 317476"/>
                <a:gd name="connsiteX8" fmla="*/ 53169 w 289150"/>
                <a:gd name="connsiteY8" fmla="*/ 2437 h 317476"/>
                <a:gd name="connsiteX9" fmla="*/ 57275 w 289150"/>
                <a:gd name="connsiteY9" fmla="*/ 3173 h 317476"/>
                <a:gd name="connsiteX10" fmla="*/ 69769 w 289150"/>
                <a:gd name="connsiteY10" fmla="*/ 13542 h 317476"/>
                <a:gd name="connsiteX11" fmla="*/ 74578 w 289150"/>
                <a:gd name="connsiteY11" fmla="*/ 15439 h 317476"/>
                <a:gd name="connsiteX12" fmla="*/ 79386 w 289150"/>
                <a:gd name="connsiteY12" fmla="*/ 13542 h 317476"/>
                <a:gd name="connsiteX13" fmla="*/ 93647 w 289150"/>
                <a:gd name="connsiteY13" fmla="*/ 1897 h 317476"/>
                <a:gd name="connsiteX14" fmla="*/ 98455 w 289150"/>
                <a:gd name="connsiteY14" fmla="*/ 0 h 317476"/>
                <a:gd name="connsiteX15" fmla="*/ 103264 w 289150"/>
                <a:gd name="connsiteY15" fmla="*/ 1897 h 317476"/>
                <a:gd name="connsiteX16" fmla="*/ 117525 w 289150"/>
                <a:gd name="connsiteY16" fmla="*/ 13542 h 317476"/>
                <a:gd name="connsiteX17" fmla="*/ 122333 w 289150"/>
                <a:gd name="connsiteY17" fmla="*/ 15439 h 317476"/>
                <a:gd name="connsiteX18" fmla="*/ 127141 w 289150"/>
                <a:gd name="connsiteY18" fmla="*/ 13542 h 317476"/>
                <a:gd name="connsiteX19" fmla="*/ 141403 w 289150"/>
                <a:gd name="connsiteY19" fmla="*/ 1897 h 317476"/>
                <a:gd name="connsiteX20" fmla="*/ 146211 w 289150"/>
                <a:gd name="connsiteY20" fmla="*/ 0 h 317476"/>
                <a:gd name="connsiteX21" fmla="*/ 151019 w 289150"/>
                <a:gd name="connsiteY21" fmla="*/ 1897 h 317476"/>
                <a:gd name="connsiteX22" fmla="*/ 165281 w 289150"/>
                <a:gd name="connsiteY22" fmla="*/ 13542 h 317476"/>
                <a:gd name="connsiteX23" fmla="*/ 170089 w 289150"/>
                <a:gd name="connsiteY23" fmla="*/ 15439 h 317476"/>
                <a:gd name="connsiteX24" fmla="*/ 174897 w 289150"/>
                <a:gd name="connsiteY24" fmla="*/ 13542 h 317476"/>
                <a:gd name="connsiteX25" fmla="*/ 189158 w 289150"/>
                <a:gd name="connsiteY25" fmla="*/ 1897 h 317476"/>
                <a:gd name="connsiteX26" fmla="*/ 193967 w 289150"/>
                <a:gd name="connsiteY26" fmla="*/ 0 h 317476"/>
                <a:gd name="connsiteX27" fmla="*/ 198775 w 289150"/>
                <a:gd name="connsiteY27" fmla="*/ 1897 h 317476"/>
                <a:gd name="connsiteX28" fmla="*/ 213036 w 289150"/>
                <a:gd name="connsiteY28" fmla="*/ 13542 h 317476"/>
                <a:gd name="connsiteX29" fmla="*/ 217844 w 289150"/>
                <a:gd name="connsiteY29" fmla="*/ 15439 h 317476"/>
                <a:gd name="connsiteX30" fmla="*/ 222653 w 289150"/>
                <a:gd name="connsiteY30" fmla="*/ 13542 h 317476"/>
                <a:gd name="connsiteX31" fmla="*/ 236914 w 289150"/>
                <a:gd name="connsiteY31" fmla="*/ 1897 h 317476"/>
                <a:gd name="connsiteX32" fmla="*/ 241722 w 289150"/>
                <a:gd name="connsiteY32" fmla="*/ 0 h 317476"/>
                <a:gd name="connsiteX33" fmla="*/ 246530 w 289150"/>
                <a:gd name="connsiteY33" fmla="*/ 1897 h 317476"/>
                <a:gd name="connsiteX34" fmla="*/ 260792 w 289150"/>
                <a:gd name="connsiteY34" fmla="*/ 13542 h 317476"/>
                <a:gd name="connsiteX35" fmla="*/ 265600 w 289150"/>
                <a:gd name="connsiteY35" fmla="*/ 15439 h 317476"/>
                <a:gd name="connsiteX36" fmla="*/ 270408 w 289150"/>
                <a:gd name="connsiteY36" fmla="*/ 13542 h 317476"/>
                <a:gd name="connsiteX37" fmla="*/ 282903 w 289150"/>
                <a:gd name="connsiteY37" fmla="*/ 3173 h 317476"/>
                <a:gd name="connsiteX38" fmla="*/ 287008 w 289150"/>
                <a:gd name="connsiteY38" fmla="*/ 2437 h 317476"/>
                <a:gd name="connsiteX39" fmla="*/ 289151 w 289150"/>
                <a:gd name="connsiteY39" fmla="*/ 5986 h 317476"/>
                <a:gd name="connsiteX40" fmla="*/ 289151 w 289150"/>
                <a:gd name="connsiteY40" fmla="*/ 274955 h 317476"/>
                <a:gd name="connsiteX41" fmla="*/ 276803 w 289150"/>
                <a:gd name="connsiteY41" fmla="*/ 305129 h 317476"/>
                <a:gd name="connsiteX42" fmla="*/ 246629 w 289150"/>
                <a:gd name="connsiteY42" fmla="*/ 317477 h 317476"/>
                <a:gd name="connsiteX43" fmla="*/ 42522 w 289150"/>
                <a:gd name="connsiteY43" fmla="*/ 317477 h 317476"/>
                <a:gd name="connsiteX44" fmla="*/ 246629 w 289150"/>
                <a:gd name="connsiteY44" fmla="*/ 291964 h 317476"/>
                <a:gd name="connsiteX45" fmla="*/ 258748 w 289150"/>
                <a:gd name="connsiteY45" fmla="*/ 287074 h 317476"/>
                <a:gd name="connsiteX46" fmla="*/ 263638 w 289150"/>
                <a:gd name="connsiteY46" fmla="*/ 274955 h 317476"/>
                <a:gd name="connsiteX47" fmla="*/ 263638 w 289150"/>
                <a:gd name="connsiteY47" fmla="*/ 36830 h 317476"/>
                <a:gd name="connsiteX48" fmla="*/ 76540 w 289150"/>
                <a:gd name="connsiteY48" fmla="*/ 36830 h 317476"/>
                <a:gd name="connsiteX49" fmla="*/ 76540 w 289150"/>
                <a:gd name="connsiteY49" fmla="*/ 232433 h 317476"/>
                <a:gd name="connsiteX50" fmla="*/ 214246 w 289150"/>
                <a:gd name="connsiteY50" fmla="*/ 232433 h 317476"/>
                <a:gd name="connsiteX51" fmla="*/ 225221 w 289150"/>
                <a:gd name="connsiteY51" fmla="*/ 236833 h 317476"/>
                <a:gd name="connsiteX52" fmla="*/ 229620 w 289150"/>
                <a:gd name="connsiteY52" fmla="*/ 247807 h 317476"/>
                <a:gd name="connsiteX53" fmla="*/ 229620 w 289150"/>
                <a:gd name="connsiteY53" fmla="*/ 274955 h 317476"/>
                <a:gd name="connsiteX54" fmla="*/ 234510 w 289150"/>
                <a:gd name="connsiteY54" fmla="*/ 287074 h 317476"/>
                <a:gd name="connsiteX55" fmla="*/ 246629 w 289150"/>
                <a:gd name="connsiteY55" fmla="*/ 291964 h 317476"/>
                <a:gd name="connsiteX56" fmla="*/ 109576 w 289150"/>
                <a:gd name="connsiteY56" fmla="*/ 75101 h 317476"/>
                <a:gd name="connsiteX57" fmla="*/ 180556 w 289150"/>
                <a:gd name="connsiteY57" fmla="*/ 75101 h 317476"/>
                <a:gd name="connsiteX58" fmla="*/ 189649 w 289150"/>
                <a:gd name="connsiteY58" fmla="*/ 78764 h 317476"/>
                <a:gd name="connsiteX59" fmla="*/ 193312 w 289150"/>
                <a:gd name="connsiteY59" fmla="*/ 87857 h 317476"/>
                <a:gd name="connsiteX60" fmla="*/ 189649 w 289150"/>
                <a:gd name="connsiteY60" fmla="*/ 96950 h 317476"/>
                <a:gd name="connsiteX61" fmla="*/ 180556 w 289150"/>
                <a:gd name="connsiteY61" fmla="*/ 100613 h 317476"/>
                <a:gd name="connsiteX62" fmla="*/ 109576 w 289150"/>
                <a:gd name="connsiteY62" fmla="*/ 100613 h 317476"/>
                <a:gd name="connsiteX63" fmla="*/ 100483 w 289150"/>
                <a:gd name="connsiteY63" fmla="*/ 96950 h 317476"/>
                <a:gd name="connsiteX64" fmla="*/ 96820 w 289150"/>
                <a:gd name="connsiteY64" fmla="*/ 87857 h 317476"/>
                <a:gd name="connsiteX65" fmla="*/ 100483 w 289150"/>
                <a:gd name="connsiteY65" fmla="*/ 78764 h 317476"/>
                <a:gd name="connsiteX66" fmla="*/ 109576 w 289150"/>
                <a:gd name="connsiteY66" fmla="*/ 75101 h 317476"/>
                <a:gd name="connsiteX67" fmla="*/ 109576 w 289150"/>
                <a:gd name="connsiteY67" fmla="*/ 126127 h 317476"/>
                <a:gd name="connsiteX68" fmla="*/ 180556 w 289150"/>
                <a:gd name="connsiteY68" fmla="*/ 126127 h 317476"/>
                <a:gd name="connsiteX69" fmla="*/ 189649 w 289150"/>
                <a:gd name="connsiteY69" fmla="*/ 129791 h 317476"/>
                <a:gd name="connsiteX70" fmla="*/ 193312 w 289150"/>
                <a:gd name="connsiteY70" fmla="*/ 138884 h 317476"/>
                <a:gd name="connsiteX71" fmla="*/ 189649 w 289150"/>
                <a:gd name="connsiteY71" fmla="*/ 147977 h 317476"/>
                <a:gd name="connsiteX72" fmla="*/ 180556 w 289150"/>
                <a:gd name="connsiteY72" fmla="*/ 151640 h 317476"/>
                <a:gd name="connsiteX73" fmla="*/ 109576 w 289150"/>
                <a:gd name="connsiteY73" fmla="*/ 151640 h 317476"/>
                <a:gd name="connsiteX74" fmla="*/ 100483 w 289150"/>
                <a:gd name="connsiteY74" fmla="*/ 147977 h 317476"/>
                <a:gd name="connsiteX75" fmla="*/ 96820 w 289150"/>
                <a:gd name="connsiteY75" fmla="*/ 138884 h 317476"/>
                <a:gd name="connsiteX76" fmla="*/ 100483 w 289150"/>
                <a:gd name="connsiteY76" fmla="*/ 129791 h 317476"/>
                <a:gd name="connsiteX77" fmla="*/ 109576 w 289150"/>
                <a:gd name="connsiteY77" fmla="*/ 126127 h 317476"/>
                <a:gd name="connsiteX78" fmla="*/ 228639 w 289150"/>
                <a:gd name="connsiteY78" fmla="*/ 102903 h 317476"/>
                <a:gd name="connsiteX79" fmla="*/ 217992 w 289150"/>
                <a:gd name="connsiteY79" fmla="*/ 98504 h 317476"/>
                <a:gd name="connsiteX80" fmla="*/ 213592 w 289150"/>
                <a:gd name="connsiteY80" fmla="*/ 87857 h 317476"/>
                <a:gd name="connsiteX81" fmla="*/ 217992 w 289150"/>
                <a:gd name="connsiteY81" fmla="*/ 77210 h 317476"/>
                <a:gd name="connsiteX82" fmla="*/ 228639 w 289150"/>
                <a:gd name="connsiteY82" fmla="*/ 72811 h 317476"/>
                <a:gd name="connsiteX83" fmla="*/ 239285 w 289150"/>
                <a:gd name="connsiteY83" fmla="*/ 77210 h 317476"/>
                <a:gd name="connsiteX84" fmla="*/ 243685 w 289150"/>
                <a:gd name="connsiteY84" fmla="*/ 87857 h 317476"/>
                <a:gd name="connsiteX85" fmla="*/ 239285 w 289150"/>
                <a:gd name="connsiteY85" fmla="*/ 98504 h 317476"/>
                <a:gd name="connsiteX86" fmla="*/ 228639 w 289150"/>
                <a:gd name="connsiteY86" fmla="*/ 102903 h 317476"/>
                <a:gd name="connsiteX87" fmla="*/ 228639 w 289150"/>
                <a:gd name="connsiteY87" fmla="*/ 153930 h 317476"/>
                <a:gd name="connsiteX88" fmla="*/ 217992 w 289150"/>
                <a:gd name="connsiteY88" fmla="*/ 149531 h 317476"/>
                <a:gd name="connsiteX89" fmla="*/ 213592 w 289150"/>
                <a:gd name="connsiteY89" fmla="*/ 138884 h 317476"/>
                <a:gd name="connsiteX90" fmla="*/ 217992 w 289150"/>
                <a:gd name="connsiteY90" fmla="*/ 128237 h 317476"/>
                <a:gd name="connsiteX91" fmla="*/ 228639 w 289150"/>
                <a:gd name="connsiteY91" fmla="*/ 123838 h 317476"/>
                <a:gd name="connsiteX92" fmla="*/ 239285 w 289150"/>
                <a:gd name="connsiteY92" fmla="*/ 128237 h 317476"/>
                <a:gd name="connsiteX93" fmla="*/ 243685 w 289150"/>
                <a:gd name="connsiteY93" fmla="*/ 138884 h 317476"/>
                <a:gd name="connsiteX94" fmla="*/ 239285 w 289150"/>
                <a:gd name="connsiteY94" fmla="*/ 149531 h 317476"/>
                <a:gd name="connsiteX95" fmla="*/ 228639 w 289150"/>
                <a:gd name="connsiteY95" fmla="*/ 153930 h 317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289150" h="317476">
                  <a:moveTo>
                    <a:pt x="42522" y="317477"/>
                  </a:moveTo>
                  <a:cubicBezTo>
                    <a:pt x="30638" y="317477"/>
                    <a:pt x="20580" y="313361"/>
                    <a:pt x="12348" y="305129"/>
                  </a:cubicBezTo>
                  <a:cubicBezTo>
                    <a:pt x="4116" y="296897"/>
                    <a:pt x="0" y="286839"/>
                    <a:pt x="0" y="274955"/>
                  </a:cubicBezTo>
                  <a:lnTo>
                    <a:pt x="0" y="247807"/>
                  </a:lnTo>
                  <a:cubicBezTo>
                    <a:pt x="0" y="243424"/>
                    <a:pt x="1467" y="239766"/>
                    <a:pt x="4400" y="236833"/>
                  </a:cubicBezTo>
                  <a:cubicBezTo>
                    <a:pt x="7333" y="233900"/>
                    <a:pt x="10991" y="232433"/>
                    <a:pt x="15374" y="232433"/>
                  </a:cubicBezTo>
                  <a:lnTo>
                    <a:pt x="51027" y="232433"/>
                  </a:lnTo>
                  <a:lnTo>
                    <a:pt x="51027" y="5986"/>
                  </a:lnTo>
                  <a:cubicBezTo>
                    <a:pt x="51027" y="4220"/>
                    <a:pt x="51741" y="3037"/>
                    <a:pt x="53169" y="2437"/>
                  </a:cubicBezTo>
                  <a:cubicBezTo>
                    <a:pt x="54598" y="1837"/>
                    <a:pt x="55966" y="2083"/>
                    <a:pt x="57275" y="3173"/>
                  </a:cubicBezTo>
                  <a:lnTo>
                    <a:pt x="69769" y="13542"/>
                  </a:lnTo>
                  <a:cubicBezTo>
                    <a:pt x="71252" y="14807"/>
                    <a:pt x="72855" y="15439"/>
                    <a:pt x="74578" y="15439"/>
                  </a:cubicBezTo>
                  <a:cubicBezTo>
                    <a:pt x="76300" y="15439"/>
                    <a:pt x="77903" y="14807"/>
                    <a:pt x="79386" y="13542"/>
                  </a:cubicBezTo>
                  <a:lnTo>
                    <a:pt x="93647" y="1897"/>
                  </a:lnTo>
                  <a:cubicBezTo>
                    <a:pt x="95130" y="632"/>
                    <a:pt x="96733" y="0"/>
                    <a:pt x="98455" y="0"/>
                  </a:cubicBezTo>
                  <a:cubicBezTo>
                    <a:pt x="100178" y="0"/>
                    <a:pt x="101781" y="632"/>
                    <a:pt x="103264" y="1897"/>
                  </a:cubicBezTo>
                  <a:lnTo>
                    <a:pt x="117525" y="13542"/>
                  </a:lnTo>
                  <a:cubicBezTo>
                    <a:pt x="119008" y="14807"/>
                    <a:pt x="120611" y="15439"/>
                    <a:pt x="122333" y="15439"/>
                  </a:cubicBezTo>
                  <a:cubicBezTo>
                    <a:pt x="124056" y="15439"/>
                    <a:pt x="125659" y="14807"/>
                    <a:pt x="127141" y="13542"/>
                  </a:cubicBezTo>
                  <a:lnTo>
                    <a:pt x="141403" y="1897"/>
                  </a:lnTo>
                  <a:cubicBezTo>
                    <a:pt x="142886" y="632"/>
                    <a:pt x="144488" y="0"/>
                    <a:pt x="146211" y="0"/>
                  </a:cubicBezTo>
                  <a:cubicBezTo>
                    <a:pt x="147934" y="0"/>
                    <a:pt x="149536" y="632"/>
                    <a:pt x="151019" y="1897"/>
                  </a:cubicBezTo>
                  <a:lnTo>
                    <a:pt x="165281" y="13542"/>
                  </a:lnTo>
                  <a:cubicBezTo>
                    <a:pt x="166763" y="14807"/>
                    <a:pt x="168366" y="15439"/>
                    <a:pt x="170089" y="15439"/>
                  </a:cubicBezTo>
                  <a:cubicBezTo>
                    <a:pt x="171811" y="15439"/>
                    <a:pt x="173414" y="14807"/>
                    <a:pt x="174897" y="13542"/>
                  </a:cubicBezTo>
                  <a:lnTo>
                    <a:pt x="189158" y="1897"/>
                  </a:lnTo>
                  <a:cubicBezTo>
                    <a:pt x="190641" y="632"/>
                    <a:pt x="192244" y="0"/>
                    <a:pt x="193967" y="0"/>
                  </a:cubicBezTo>
                  <a:cubicBezTo>
                    <a:pt x="195689" y="0"/>
                    <a:pt x="197292" y="632"/>
                    <a:pt x="198775" y="1897"/>
                  </a:cubicBezTo>
                  <a:lnTo>
                    <a:pt x="213036" y="13542"/>
                  </a:lnTo>
                  <a:cubicBezTo>
                    <a:pt x="214519" y="14807"/>
                    <a:pt x="216122" y="15439"/>
                    <a:pt x="217844" y="15439"/>
                  </a:cubicBezTo>
                  <a:cubicBezTo>
                    <a:pt x="219567" y="15439"/>
                    <a:pt x="221170" y="14807"/>
                    <a:pt x="222653" y="13542"/>
                  </a:cubicBezTo>
                  <a:lnTo>
                    <a:pt x="236914" y="1897"/>
                  </a:lnTo>
                  <a:cubicBezTo>
                    <a:pt x="238397" y="632"/>
                    <a:pt x="240000" y="0"/>
                    <a:pt x="241722" y="0"/>
                  </a:cubicBezTo>
                  <a:cubicBezTo>
                    <a:pt x="243445" y="0"/>
                    <a:pt x="245047" y="632"/>
                    <a:pt x="246530" y="1897"/>
                  </a:cubicBezTo>
                  <a:lnTo>
                    <a:pt x="260792" y="13542"/>
                  </a:lnTo>
                  <a:cubicBezTo>
                    <a:pt x="262274" y="14807"/>
                    <a:pt x="263877" y="15439"/>
                    <a:pt x="265600" y="15439"/>
                  </a:cubicBezTo>
                  <a:cubicBezTo>
                    <a:pt x="267322" y="15439"/>
                    <a:pt x="268925" y="14807"/>
                    <a:pt x="270408" y="13542"/>
                  </a:cubicBezTo>
                  <a:lnTo>
                    <a:pt x="282903" y="3173"/>
                  </a:lnTo>
                  <a:cubicBezTo>
                    <a:pt x="284212" y="2083"/>
                    <a:pt x="285580" y="1837"/>
                    <a:pt x="287008" y="2437"/>
                  </a:cubicBezTo>
                  <a:cubicBezTo>
                    <a:pt x="288437" y="3037"/>
                    <a:pt x="289151" y="4220"/>
                    <a:pt x="289151" y="5986"/>
                  </a:cubicBezTo>
                  <a:lnTo>
                    <a:pt x="289151" y="274955"/>
                  </a:lnTo>
                  <a:cubicBezTo>
                    <a:pt x="289151" y="286839"/>
                    <a:pt x="285035" y="296897"/>
                    <a:pt x="276803" y="305129"/>
                  </a:cubicBezTo>
                  <a:cubicBezTo>
                    <a:pt x="268571" y="313361"/>
                    <a:pt x="258513" y="317477"/>
                    <a:pt x="246629" y="317477"/>
                  </a:cubicBezTo>
                  <a:lnTo>
                    <a:pt x="42522" y="317477"/>
                  </a:lnTo>
                  <a:close/>
                  <a:moveTo>
                    <a:pt x="246629" y="291964"/>
                  </a:moveTo>
                  <a:cubicBezTo>
                    <a:pt x="251448" y="291964"/>
                    <a:pt x="255488" y="290334"/>
                    <a:pt x="258748" y="287074"/>
                  </a:cubicBezTo>
                  <a:cubicBezTo>
                    <a:pt x="262008" y="283814"/>
                    <a:pt x="263638" y="279774"/>
                    <a:pt x="263638" y="274955"/>
                  </a:cubicBezTo>
                  <a:lnTo>
                    <a:pt x="263638" y="36830"/>
                  </a:lnTo>
                  <a:lnTo>
                    <a:pt x="76540" y="36830"/>
                  </a:lnTo>
                  <a:lnTo>
                    <a:pt x="76540" y="232433"/>
                  </a:lnTo>
                  <a:lnTo>
                    <a:pt x="214246" y="232433"/>
                  </a:lnTo>
                  <a:cubicBezTo>
                    <a:pt x="218630" y="232433"/>
                    <a:pt x="222288" y="233900"/>
                    <a:pt x="225221" y="236833"/>
                  </a:cubicBezTo>
                  <a:cubicBezTo>
                    <a:pt x="228154" y="239766"/>
                    <a:pt x="229620" y="243424"/>
                    <a:pt x="229620" y="247807"/>
                  </a:cubicBezTo>
                  <a:lnTo>
                    <a:pt x="229620" y="274955"/>
                  </a:lnTo>
                  <a:cubicBezTo>
                    <a:pt x="229620" y="279774"/>
                    <a:pt x="231250" y="283814"/>
                    <a:pt x="234510" y="287074"/>
                  </a:cubicBezTo>
                  <a:cubicBezTo>
                    <a:pt x="237770" y="290334"/>
                    <a:pt x="241810" y="291964"/>
                    <a:pt x="246629" y="291964"/>
                  </a:cubicBezTo>
                  <a:close/>
                  <a:moveTo>
                    <a:pt x="109576" y="75101"/>
                  </a:moveTo>
                  <a:lnTo>
                    <a:pt x="180556" y="75101"/>
                  </a:lnTo>
                  <a:cubicBezTo>
                    <a:pt x="184176" y="75101"/>
                    <a:pt x="187207" y="76322"/>
                    <a:pt x="189649" y="78764"/>
                  </a:cubicBezTo>
                  <a:cubicBezTo>
                    <a:pt x="192091" y="81206"/>
                    <a:pt x="193312" y="84237"/>
                    <a:pt x="193312" y="87857"/>
                  </a:cubicBezTo>
                  <a:cubicBezTo>
                    <a:pt x="193312" y="91477"/>
                    <a:pt x="192091" y="94508"/>
                    <a:pt x="189649" y="96950"/>
                  </a:cubicBezTo>
                  <a:cubicBezTo>
                    <a:pt x="187207" y="99392"/>
                    <a:pt x="184176" y="100613"/>
                    <a:pt x="180556" y="100613"/>
                  </a:cubicBezTo>
                  <a:lnTo>
                    <a:pt x="109576" y="100613"/>
                  </a:lnTo>
                  <a:cubicBezTo>
                    <a:pt x="105956" y="100613"/>
                    <a:pt x="102925" y="99392"/>
                    <a:pt x="100483" y="96950"/>
                  </a:cubicBezTo>
                  <a:cubicBezTo>
                    <a:pt x="98041" y="94508"/>
                    <a:pt x="96820" y="91477"/>
                    <a:pt x="96820" y="87857"/>
                  </a:cubicBezTo>
                  <a:cubicBezTo>
                    <a:pt x="96820" y="84237"/>
                    <a:pt x="98041" y="81206"/>
                    <a:pt x="100483" y="78764"/>
                  </a:cubicBezTo>
                  <a:cubicBezTo>
                    <a:pt x="102925" y="76322"/>
                    <a:pt x="105956" y="75101"/>
                    <a:pt x="109576" y="75101"/>
                  </a:cubicBezTo>
                  <a:close/>
                  <a:moveTo>
                    <a:pt x="109576" y="126127"/>
                  </a:moveTo>
                  <a:lnTo>
                    <a:pt x="180556" y="126127"/>
                  </a:lnTo>
                  <a:cubicBezTo>
                    <a:pt x="184176" y="126127"/>
                    <a:pt x="187207" y="127349"/>
                    <a:pt x="189649" y="129791"/>
                  </a:cubicBezTo>
                  <a:cubicBezTo>
                    <a:pt x="192091" y="132233"/>
                    <a:pt x="193312" y="135264"/>
                    <a:pt x="193312" y="138884"/>
                  </a:cubicBezTo>
                  <a:cubicBezTo>
                    <a:pt x="193312" y="142504"/>
                    <a:pt x="192091" y="145535"/>
                    <a:pt x="189649" y="147977"/>
                  </a:cubicBezTo>
                  <a:cubicBezTo>
                    <a:pt x="187207" y="150419"/>
                    <a:pt x="184176" y="151640"/>
                    <a:pt x="180556" y="151640"/>
                  </a:cubicBezTo>
                  <a:lnTo>
                    <a:pt x="109576" y="151640"/>
                  </a:lnTo>
                  <a:cubicBezTo>
                    <a:pt x="105956" y="151640"/>
                    <a:pt x="102925" y="150419"/>
                    <a:pt x="100483" y="147977"/>
                  </a:cubicBezTo>
                  <a:cubicBezTo>
                    <a:pt x="98041" y="145535"/>
                    <a:pt x="96820" y="142504"/>
                    <a:pt x="96820" y="138884"/>
                  </a:cubicBezTo>
                  <a:cubicBezTo>
                    <a:pt x="96820" y="135264"/>
                    <a:pt x="98041" y="132233"/>
                    <a:pt x="100483" y="129791"/>
                  </a:cubicBezTo>
                  <a:cubicBezTo>
                    <a:pt x="102925" y="127349"/>
                    <a:pt x="105956" y="126127"/>
                    <a:pt x="109576" y="126127"/>
                  </a:cubicBezTo>
                  <a:close/>
                  <a:moveTo>
                    <a:pt x="228639" y="102903"/>
                  </a:moveTo>
                  <a:cubicBezTo>
                    <a:pt x="224474" y="102903"/>
                    <a:pt x="220925" y="101437"/>
                    <a:pt x="217992" y="98504"/>
                  </a:cubicBezTo>
                  <a:cubicBezTo>
                    <a:pt x="215059" y="95571"/>
                    <a:pt x="213592" y="92022"/>
                    <a:pt x="213592" y="87857"/>
                  </a:cubicBezTo>
                  <a:cubicBezTo>
                    <a:pt x="213592" y="83692"/>
                    <a:pt x="215059" y="80143"/>
                    <a:pt x="217992" y="77210"/>
                  </a:cubicBezTo>
                  <a:cubicBezTo>
                    <a:pt x="220925" y="74277"/>
                    <a:pt x="224474" y="72811"/>
                    <a:pt x="228639" y="72811"/>
                  </a:cubicBezTo>
                  <a:cubicBezTo>
                    <a:pt x="232803" y="72811"/>
                    <a:pt x="236352" y="74277"/>
                    <a:pt x="239285" y="77210"/>
                  </a:cubicBezTo>
                  <a:cubicBezTo>
                    <a:pt x="242218" y="80143"/>
                    <a:pt x="243685" y="83692"/>
                    <a:pt x="243685" y="87857"/>
                  </a:cubicBezTo>
                  <a:cubicBezTo>
                    <a:pt x="243685" y="92022"/>
                    <a:pt x="242218" y="95571"/>
                    <a:pt x="239285" y="98504"/>
                  </a:cubicBezTo>
                  <a:cubicBezTo>
                    <a:pt x="236352" y="101437"/>
                    <a:pt x="232803" y="102903"/>
                    <a:pt x="228639" y="102903"/>
                  </a:cubicBezTo>
                  <a:close/>
                  <a:moveTo>
                    <a:pt x="228639" y="153930"/>
                  </a:moveTo>
                  <a:cubicBezTo>
                    <a:pt x="224474" y="153930"/>
                    <a:pt x="220925" y="152463"/>
                    <a:pt x="217992" y="149531"/>
                  </a:cubicBezTo>
                  <a:cubicBezTo>
                    <a:pt x="215059" y="146598"/>
                    <a:pt x="213592" y="143049"/>
                    <a:pt x="213592" y="138884"/>
                  </a:cubicBezTo>
                  <a:cubicBezTo>
                    <a:pt x="213592" y="134719"/>
                    <a:pt x="215059" y="131170"/>
                    <a:pt x="217992" y="128237"/>
                  </a:cubicBezTo>
                  <a:cubicBezTo>
                    <a:pt x="220925" y="125304"/>
                    <a:pt x="224474" y="123838"/>
                    <a:pt x="228639" y="123838"/>
                  </a:cubicBezTo>
                  <a:cubicBezTo>
                    <a:pt x="232803" y="123838"/>
                    <a:pt x="236352" y="125304"/>
                    <a:pt x="239285" y="128237"/>
                  </a:cubicBezTo>
                  <a:cubicBezTo>
                    <a:pt x="242218" y="131170"/>
                    <a:pt x="243685" y="134719"/>
                    <a:pt x="243685" y="138884"/>
                  </a:cubicBezTo>
                  <a:cubicBezTo>
                    <a:pt x="243685" y="143049"/>
                    <a:pt x="242218" y="146598"/>
                    <a:pt x="239285" y="149531"/>
                  </a:cubicBezTo>
                  <a:cubicBezTo>
                    <a:pt x="236352" y="152463"/>
                    <a:pt x="232803" y="153930"/>
                    <a:pt x="228639" y="153930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00149C41-140A-85F0-E9A4-4046B0B74C08}"/>
              </a:ext>
            </a:extLst>
          </p:cNvPr>
          <p:cNvSpPr txBox="1"/>
          <p:nvPr/>
        </p:nvSpPr>
        <p:spPr>
          <a:xfrm>
            <a:off x="1281135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64F091D-5C12-479C-B816-F96791CC2F67}"/>
              </a:ext>
            </a:extLst>
          </p:cNvPr>
          <p:cNvSpPr txBox="1"/>
          <p:nvPr/>
        </p:nvSpPr>
        <p:spPr>
          <a:xfrm>
            <a:off x="535423" y="831792"/>
            <a:ext cx="4896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[</a:t>
            </a:r>
            <a:r>
              <a:rPr kumimoji="1" lang="ko-KR" altLang="en-US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주제 </a:t>
            </a: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2] </a:t>
            </a:r>
            <a:r>
              <a:rPr kumimoji="1" lang="ko-KR" altLang="en-US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포괄적인 </a:t>
            </a: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Job: </a:t>
            </a:r>
            <a:endParaRPr kumimoji="1" lang="ko-KR" altLang="en-US" sz="2800" b="1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accent2"/>
              </a:solidFill>
              <a:latin typeface="NanumSquare Neo OTF Heavy" pitchFamily="2" charset="-127"/>
              <a:ea typeface="NanumSquare Neo OTF Heavy" pitchFamily="2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0C46962-9895-4CED-8165-1A5123FC9F2B}"/>
              </a:ext>
            </a:extLst>
          </p:cNvPr>
          <p:cNvSpPr txBox="1"/>
          <p:nvPr/>
        </p:nvSpPr>
        <p:spPr>
          <a:xfrm>
            <a:off x="4725061" y="714757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“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4DEDAE0-59F5-4D6B-844E-0650D135E6C0}"/>
              </a:ext>
            </a:extLst>
          </p:cNvPr>
          <p:cNvSpPr txBox="1"/>
          <p:nvPr/>
        </p:nvSpPr>
        <p:spPr>
          <a:xfrm>
            <a:off x="10392436" y="714757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”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0AFAF6E-3A83-42B0-9636-1A7D26820595}"/>
              </a:ext>
            </a:extLst>
          </p:cNvPr>
          <p:cNvSpPr txBox="1"/>
          <p:nvPr/>
        </p:nvSpPr>
        <p:spPr>
          <a:xfrm>
            <a:off x="3105339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2CDD8D5-D4C1-434D-951E-CC6E449413FA}"/>
              </a:ext>
            </a:extLst>
          </p:cNvPr>
          <p:cNvSpPr txBox="1"/>
          <p:nvPr/>
        </p:nvSpPr>
        <p:spPr>
          <a:xfrm>
            <a:off x="4858768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6F4EB9E-85B9-4B14-AACD-554C0545E14E}"/>
              </a:ext>
            </a:extLst>
          </p:cNvPr>
          <p:cNvSpPr txBox="1"/>
          <p:nvPr/>
        </p:nvSpPr>
        <p:spPr>
          <a:xfrm>
            <a:off x="6431605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55DBC1B-2092-4C46-B60A-FCC4D3E93D48}"/>
              </a:ext>
            </a:extLst>
          </p:cNvPr>
          <p:cNvSpPr txBox="1"/>
          <p:nvPr/>
        </p:nvSpPr>
        <p:spPr>
          <a:xfrm>
            <a:off x="8036508" y="3654995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AAB4ED0-F3F9-4967-9C74-B4788A68436F}"/>
              </a:ext>
            </a:extLst>
          </p:cNvPr>
          <p:cNvSpPr txBox="1"/>
          <p:nvPr/>
        </p:nvSpPr>
        <p:spPr>
          <a:xfrm>
            <a:off x="9792680" y="3577048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0429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[R] 2">
            <a:extLst>
              <a:ext uri="{FF2B5EF4-FFF2-40B4-BE49-F238E27FC236}">
                <a16:creationId xmlns:a16="http://schemas.microsoft.com/office/drawing/2014/main" id="{3D892651-1960-0C91-956D-AD3A86588E03}"/>
              </a:ext>
            </a:extLst>
          </p:cNvPr>
          <p:cNvCxnSpPr>
            <a:cxnSpLocks/>
          </p:cNvCxnSpPr>
          <p:nvPr/>
        </p:nvCxnSpPr>
        <p:spPr>
          <a:xfrm>
            <a:off x="5034762" y="1355012"/>
            <a:ext cx="5636321" cy="0"/>
          </a:xfrm>
          <a:prstGeom prst="line">
            <a:avLst/>
          </a:prstGeom>
          <a:ln w="50800">
            <a:solidFill>
              <a:schemeClr val="accent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오른쪽 화살표[R] 7">
            <a:extLst>
              <a:ext uri="{FF2B5EF4-FFF2-40B4-BE49-F238E27FC236}">
                <a16:creationId xmlns:a16="http://schemas.microsoft.com/office/drawing/2014/main" id="{9AC51078-1D14-912A-0123-FF015E997AFD}"/>
              </a:ext>
            </a:extLst>
          </p:cNvPr>
          <p:cNvSpPr/>
          <p:nvPr/>
        </p:nvSpPr>
        <p:spPr>
          <a:xfrm>
            <a:off x="1388788" y="2507029"/>
            <a:ext cx="8383267" cy="446886"/>
          </a:xfrm>
          <a:prstGeom prst="rightArrow">
            <a:avLst>
              <a:gd name="adj1" fmla="val 82088"/>
              <a:gd name="adj2" fmla="val 35714"/>
            </a:avLst>
          </a:prstGeom>
          <a:gradFill flip="none" rotWithShape="1">
            <a:gsLst>
              <a:gs pos="0">
                <a:schemeClr val="accent1">
                  <a:alpha val="0"/>
                </a:schemeClr>
              </a:gs>
              <a:gs pos="100000">
                <a:schemeClr val="accent4">
                  <a:alpha val="24075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3B7E3D15-8634-42B9-EFAF-D43CC27C4A56}"/>
              </a:ext>
            </a:extLst>
          </p:cNvPr>
          <p:cNvSpPr/>
          <p:nvPr/>
        </p:nvSpPr>
        <p:spPr>
          <a:xfrm>
            <a:off x="1281135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4B1394A9-262F-3B80-E1C2-560ED231F417}"/>
              </a:ext>
            </a:extLst>
          </p:cNvPr>
          <p:cNvSpPr/>
          <p:nvPr/>
        </p:nvSpPr>
        <p:spPr>
          <a:xfrm>
            <a:off x="2983444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0FC1EF45-A54C-4835-1BF6-AA1D26C824D6}"/>
              </a:ext>
            </a:extLst>
          </p:cNvPr>
          <p:cNvSpPr/>
          <p:nvPr/>
        </p:nvSpPr>
        <p:spPr>
          <a:xfrm>
            <a:off x="4685752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gradFill flip="none" rotWithShape="1">
              <a:gsLst>
                <a:gs pos="0">
                  <a:schemeClr val="accent1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130A8E69-7627-1C26-096C-C398A8519245}"/>
              </a:ext>
            </a:extLst>
          </p:cNvPr>
          <p:cNvSpPr/>
          <p:nvPr/>
        </p:nvSpPr>
        <p:spPr>
          <a:xfrm>
            <a:off x="6388062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757EF64D-EF1E-E8E7-A25E-05DD38AAEDF4}"/>
              </a:ext>
            </a:extLst>
          </p:cNvPr>
          <p:cNvSpPr/>
          <p:nvPr/>
        </p:nvSpPr>
        <p:spPr>
          <a:xfrm>
            <a:off x="8090371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56C9FF89-8991-4EF9-4053-54DDD13DEB4E}"/>
              </a:ext>
            </a:extLst>
          </p:cNvPr>
          <p:cNvSpPr/>
          <p:nvPr/>
        </p:nvSpPr>
        <p:spPr>
          <a:xfrm>
            <a:off x="9792680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718B445-2616-7978-BBA8-AD39339227C7}"/>
              </a:ext>
            </a:extLst>
          </p:cNvPr>
          <p:cNvSpPr txBox="1"/>
          <p:nvPr/>
        </p:nvSpPr>
        <p:spPr>
          <a:xfrm>
            <a:off x="1539418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계획하기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93D9FE-38E5-924F-EC2C-7969D2B6BD39}"/>
              </a:ext>
            </a:extLst>
          </p:cNvPr>
          <p:cNvSpPr txBox="1"/>
          <p:nvPr/>
        </p:nvSpPr>
        <p:spPr>
          <a:xfrm>
            <a:off x="3241727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준비하기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F8ADAA-82E3-E8D1-B4CE-835F94BE1735}"/>
              </a:ext>
            </a:extLst>
          </p:cNvPr>
          <p:cNvSpPr txBox="1"/>
          <p:nvPr/>
        </p:nvSpPr>
        <p:spPr>
          <a:xfrm>
            <a:off x="4944036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실행하기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018655F-A1EA-A206-5044-903A6B5E83D5}"/>
              </a:ext>
            </a:extLst>
          </p:cNvPr>
          <p:cNvSpPr txBox="1"/>
          <p:nvPr/>
        </p:nvSpPr>
        <p:spPr>
          <a:xfrm>
            <a:off x="6646345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확인하기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05344A-887C-042B-17ED-39A2D5041577}"/>
              </a:ext>
            </a:extLst>
          </p:cNvPr>
          <p:cNvSpPr txBox="1"/>
          <p:nvPr/>
        </p:nvSpPr>
        <p:spPr>
          <a:xfrm>
            <a:off x="8348654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수정하기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108BF6-C69C-4FF2-BE7A-9CD301616C6E}"/>
              </a:ext>
            </a:extLst>
          </p:cNvPr>
          <p:cNvSpPr txBox="1"/>
          <p:nvPr/>
        </p:nvSpPr>
        <p:spPr>
          <a:xfrm>
            <a:off x="10050963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마무리하기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04EA8E2B-C5D3-F35F-90DC-737A3CFFCD3A}"/>
              </a:ext>
            </a:extLst>
          </p:cNvPr>
          <p:cNvGrpSpPr/>
          <p:nvPr/>
        </p:nvGrpSpPr>
        <p:grpSpPr>
          <a:xfrm>
            <a:off x="1905988" y="2401553"/>
            <a:ext cx="8730240" cy="276886"/>
            <a:chOff x="1905988" y="2737173"/>
            <a:chExt cx="8730240" cy="276886"/>
          </a:xfrm>
          <a:gradFill>
            <a:gsLst>
              <a:gs pos="0">
                <a:schemeClr val="accent1"/>
              </a:gs>
              <a:gs pos="100000">
                <a:schemeClr val="accent4"/>
              </a:gs>
            </a:gsLst>
            <a:lin ang="0" scaled="1"/>
          </a:gradFill>
        </p:grpSpPr>
        <p:sp>
          <p:nvSpPr>
            <p:cNvPr id="36" name="그래픽 47">
              <a:extLst>
                <a:ext uri="{FF2B5EF4-FFF2-40B4-BE49-F238E27FC236}">
                  <a16:creationId xmlns:a16="http://schemas.microsoft.com/office/drawing/2014/main" id="{A168B50B-64CF-4EA4-0FD0-03B79658DED0}"/>
                </a:ext>
              </a:extLst>
            </p:cNvPr>
            <p:cNvSpPr/>
            <p:nvPr/>
          </p:nvSpPr>
          <p:spPr>
            <a:xfrm>
              <a:off x="8673096" y="2737173"/>
              <a:ext cx="264648" cy="276886"/>
            </a:xfrm>
            <a:custGeom>
              <a:avLst/>
              <a:gdLst>
                <a:gd name="connsiteX0" fmla="*/ 164201 w 313886"/>
                <a:gd name="connsiteY0" fmla="*/ 191676 h 328402"/>
                <a:gd name="connsiteX1" fmla="*/ 117688 w 313886"/>
                <a:gd name="connsiteY1" fmla="*/ 238190 h 328402"/>
                <a:gd name="connsiteX2" fmla="*/ 122774 w 313886"/>
                <a:gd name="connsiteY2" fmla="*/ 251715 h 328402"/>
                <a:gd name="connsiteX3" fmla="*/ 124295 w 313886"/>
                <a:gd name="connsiteY3" fmla="*/ 266255 h 328402"/>
                <a:gd name="connsiteX4" fmla="*/ 106044 w 313886"/>
                <a:gd name="connsiteY4" fmla="*/ 310146 h 328402"/>
                <a:gd name="connsiteX5" fmla="*/ 62165 w 313886"/>
                <a:gd name="connsiteY5" fmla="*/ 328402 h 328402"/>
                <a:gd name="connsiteX6" fmla="*/ 18268 w 313886"/>
                <a:gd name="connsiteY6" fmla="*/ 310151 h 328402"/>
                <a:gd name="connsiteX7" fmla="*/ 0 w 313886"/>
                <a:gd name="connsiteY7" fmla="*/ 266272 h 328402"/>
                <a:gd name="connsiteX8" fmla="*/ 18256 w 313886"/>
                <a:gd name="connsiteY8" fmla="*/ 222375 h 328402"/>
                <a:gd name="connsiteX9" fmla="*/ 62148 w 313886"/>
                <a:gd name="connsiteY9" fmla="*/ 204107 h 328402"/>
                <a:gd name="connsiteX10" fmla="*/ 76687 w 313886"/>
                <a:gd name="connsiteY10" fmla="*/ 205628 h 328402"/>
                <a:gd name="connsiteX11" fmla="*/ 90212 w 313886"/>
                <a:gd name="connsiteY11" fmla="*/ 210715 h 328402"/>
                <a:gd name="connsiteX12" fmla="*/ 136725 w 313886"/>
                <a:gd name="connsiteY12" fmla="*/ 164201 h 328402"/>
                <a:gd name="connsiteX13" fmla="*/ 90212 w 313886"/>
                <a:gd name="connsiteY13" fmla="*/ 117688 h 328402"/>
                <a:gd name="connsiteX14" fmla="*/ 76687 w 313886"/>
                <a:gd name="connsiteY14" fmla="*/ 122774 h 328402"/>
                <a:gd name="connsiteX15" fmla="*/ 62148 w 313886"/>
                <a:gd name="connsiteY15" fmla="*/ 124295 h 328402"/>
                <a:gd name="connsiteX16" fmla="*/ 18256 w 313886"/>
                <a:gd name="connsiteY16" fmla="*/ 106044 h 328402"/>
                <a:gd name="connsiteX17" fmla="*/ 0 w 313886"/>
                <a:gd name="connsiteY17" fmla="*/ 62165 h 328402"/>
                <a:gd name="connsiteX18" fmla="*/ 18251 w 313886"/>
                <a:gd name="connsiteY18" fmla="*/ 18268 h 328402"/>
                <a:gd name="connsiteX19" fmla="*/ 62130 w 313886"/>
                <a:gd name="connsiteY19" fmla="*/ 0 h 328402"/>
                <a:gd name="connsiteX20" fmla="*/ 106027 w 313886"/>
                <a:gd name="connsiteY20" fmla="*/ 18256 h 328402"/>
                <a:gd name="connsiteX21" fmla="*/ 124295 w 313886"/>
                <a:gd name="connsiteY21" fmla="*/ 62148 h 328402"/>
                <a:gd name="connsiteX22" fmla="*/ 122774 w 313886"/>
                <a:gd name="connsiteY22" fmla="*/ 76687 h 328402"/>
                <a:gd name="connsiteX23" fmla="*/ 117688 w 313886"/>
                <a:gd name="connsiteY23" fmla="*/ 90212 h 328402"/>
                <a:gd name="connsiteX24" fmla="*/ 307861 w 313886"/>
                <a:gd name="connsiteY24" fmla="*/ 280385 h 328402"/>
                <a:gd name="connsiteX25" fmla="*/ 312048 w 313886"/>
                <a:gd name="connsiteY25" fmla="*/ 301548 h 328402"/>
                <a:gd name="connsiteX26" fmla="*/ 293791 w 313886"/>
                <a:gd name="connsiteY26" fmla="*/ 313356 h 328402"/>
                <a:gd name="connsiteX27" fmla="*/ 286425 w 313886"/>
                <a:gd name="connsiteY27" fmla="*/ 311832 h 328402"/>
                <a:gd name="connsiteX28" fmla="*/ 280124 w 313886"/>
                <a:gd name="connsiteY28" fmla="*/ 307599 h 328402"/>
                <a:gd name="connsiteX29" fmla="*/ 164201 w 313886"/>
                <a:gd name="connsiteY29" fmla="*/ 191676 h 328402"/>
                <a:gd name="connsiteX30" fmla="*/ 211302 w 313886"/>
                <a:gd name="connsiteY30" fmla="*/ 144575 h 328402"/>
                <a:gd name="connsiteX31" fmla="*/ 183827 w 313886"/>
                <a:gd name="connsiteY31" fmla="*/ 117100 h 328402"/>
                <a:gd name="connsiteX32" fmla="*/ 280124 w 313886"/>
                <a:gd name="connsiteY32" fmla="*/ 20803 h 328402"/>
                <a:gd name="connsiteX33" fmla="*/ 286477 w 313886"/>
                <a:gd name="connsiteY33" fmla="*/ 16570 h 328402"/>
                <a:gd name="connsiteX34" fmla="*/ 293861 w 313886"/>
                <a:gd name="connsiteY34" fmla="*/ 15046 h 328402"/>
                <a:gd name="connsiteX35" fmla="*/ 311933 w 313886"/>
                <a:gd name="connsiteY35" fmla="*/ 26985 h 328402"/>
                <a:gd name="connsiteX36" fmla="*/ 307599 w 313886"/>
                <a:gd name="connsiteY36" fmla="*/ 48279 h 328402"/>
                <a:gd name="connsiteX37" fmla="*/ 211302 w 313886"/>
                <a:gd name="connsiteY37" fmla="*/ 144575 h 328402"/>
                <a:gd name="connsiteX38" fmla="*/ 62148 w 313886"/>
                <a:gd name="connsiteY38" fmla="*/ 98782 h 328402"/>
                <a:gd name="connsiteX39" fmla="*/ 88021 w 313886"/>
                <a:gd name="connsiteY39" fmla="*/ 88021 h 328402"/>
                <a:gd name="connsiteX40" fmla="*/ 98782 w 313886"/>
                <a:gd name="connsiteY40" fmla="*/ 62148 h 328402"/>
                <a:gd name="connsiteX41" fmla="*/ 88021 w 313886"/>
                <a:gd name="connsiteY41" fmla="*/ 36274 h 328402"/>
                <a:gd name="connsiteX42" fmla="*/ 62148 w 313886"/>
                <a:gd name="connsiteY42" fmla="*/ 25513 h 328402"/>
                <a:gd name="connsiteX43" fmla="*/ 36274 w 313886"/>
                <a:gd name="connsiteY43" fmla="*/ 36274 h 328402"/>
                <a:gd name="connsiteX44" fmla="*/ 25513 w 313886"/>
                <a:gd name="connsiteY44" fmla="*/ 62148 h 328402"/>
                <a:gd name="connsiteX45" fmla="*/ 36274 w 313886"/>
                <a:gd name="connsiteY45" fmla="*/ 88021 h 328402"/>
                <a:gd name="connsiteX46" fmla="*/ 62148 w 313886"/>
                <a:gd name="connsiteY46" fmla="*/ 98782 h 328402"/>
                <a:gd name="connsiteX47" fmla="*/ 164201 w 313886"/>
                <a:gd name="connsiteY47" fmla="*/ 168453 h 328402"/>
                <a:gd name="connsiteX48" fmla="*/ 167177 w 313886"/>
                <a:gd name="connsiteY48" fmla="*/ 167177 h 328402"/>
                <a:gd name="connsiteX49" fmla="*/ 168453 w 313886"/>
                <a:gd name="connsiteY49" fmla="*/ 164201 h 328402"/>
                <a:gd name="connsiteX50" fmla="*/ 167177 w 313886"/>
                <a:gd name="connsiteY50" fmla="*/ 161225 h 328402"/>
                <a:gd name="connsiteX51" fmla="*/ 164201 w 313886"/>
                <a:gd name="connsiteY51" fmla="*/ 159949 h 328402"/>
                <a:gd name="connsiteX52" fmla="*/ 161225 w 313886"/>
                <a:gd name="connsiteY52" fmla="*/ 161225 h 328402"/>
                <a:gd name="connsiteX53" fmla="*/ 159949 w 313886"/>
                <a:gd name="connsiteY53" fmla="*/ 164201 h 328402"/>
                <a:gd name="connsiteX54" fmla="*/ 161225 w 313886"/>
                <a:gd name="connsiteY54" fmla="*/ 167177 h 328402"/>
                <a:gd name="connsiteX55" fmla="*/ 164201 w 313886"/>
                <a:gd name="connsiteY55" fmla="*/ 168453 h 328402"/>
                <a:gd name="connsiteX56" fmla="*/ 62148 w 313886"/>
                <a:gd name="connsiteY56" fmla="*/ 302889 h 328402"/>
                <a:gd name="connsiteX57" fmla="*/ 88021 w 313886"/>
                <a:gd name="connsiteY57" fmla="*/ 292128 h 328402"/>
                <a:gd name="connsiteX58" fmla="*/ 98782 w 313886"/>
                <a:gd name="connsiteY58" fmla="*/ 266255 h 328402"/>
                <a:gd name="connsiteX59" fmla="*/ 88021 w 313886"/>
                <a:gd name="connsiteY59" fmla="*/ 240382 h 328402"/>
                <a:gd name="connsiteX60" fmla="*/ 62148 w 313886"/>
                <a:gd name="connsiteY60" fmla="*/ 229620 h 328402"/>
                <a:gd name="connsiteX61" fmla="*/ 36274 w 313886"/>
                <a:gd name="connsiteY61" fmla="*/ 240382 h 328402"/>
                <a:gd name="connsiteX62" fmla="*/ 25513 w 313886"/>
                <a:gd name="connsiteY62" fmla="*/ 266255 h 328402"/>
                <a:gd name="connsiteX63" fmla="*/ 36274 w 313886"/>
                <a:gd name="connsiteY63" fmla="*/ 292128 h 328402"/>
                <a:gd name="connsiteX64" fmla="*/ 62148 w 313886"/>
                <a:gd name="connsiteY64" fmla="*/ 302889 h 328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313886" h="328402">
                  <a:moveTo>
                    <a:pt x="164201" y="191676"/>
                  </a:moveTo>
                  <a:lnTo>
                    <a:pt x="117688" y="238190"/>
                  </a:lnTo>
                  <a:cubicBezTo>
                    <a:pt x="120064" y="242442"/>
                    <a:pt x="121760" y="246951"/>
                    <a:pt x="122774" y="251715"/>
                  </a:cubicBezTo>
                  <a:cubicBezTo>
                    <a:pt x="123788" y="256480"/>
                    <a:pt x="124295" y="261326"/>
                    <a:pt x="124295" y="266255"/>
                  </a:cubicBezTo>
                  <a:cubicBezTo>
                    <a:pt x="124295" y="283345"/>
                    <a:pt x="118211" y="297976"/>
                    <a:pt x="106044" y="310146"/>
                  </a:cubicBezTo>
                  <a:cubicBezTo>
                    <a:pt x="93877" y="322317"/>
                    <a:pt x="79251" y="328402"/>
                    <a:pt x="62165" y="328402"/>
                  </a:cubicBezTo>
                  <a:cubicBezTo>
                    <a:pt x="45079" y="328402"/>
                    <a:pt x="30447" y="322319"/>
                    <a:pt x="18268" y="310151"/>
                  </a:cubicBezTo>
                  <a:cubicBezTo>
                    <a:pt x="6089" y="297984"/>
                    <a:pt x="0" y="283358"/>
                    <a:pt x="0" y="266272"/>
                  </a:cubicBezTo>
                  <a:cubicBezTo>
                    <a:pt x="0" y="249186"/>
                    <a:pt x="6085" y="234554"/>
                    <a:pt x="18256" y="222375"/>
                  </a:cubicBezTo>
                  <a:cubicBezTo>
                    <a:pt x="30426" y="210196"/>
                    <a:pt x="45057" y="204107"/>
                    <a:pt x="62148" y="204107"/>
                  </a:cubicBezTo>
                  <a:cubicBezTo>
                    <a:pt x="67076" y="204107"/>
                    <a:pt x="71922" y="204614"/>
                    <a:pt x="76687" y="205628"/>
                  </a:cubicBezTo>
                  <a:cubicBezTo>
                    <a:pt x="81452" y="206642"/>
                    <a:pt x="85960" y="208338"/>
                    <a:pt x="90212" y="210715"/>
                  </a:cubicBezTo>
                  <a:lnTo>
                    <a:pt x="136725" y="164201"/>
                  </a:lnTo>
                  <a:lnTo>
                    <a:pt x="90212" y="117688"/>
                  </a:lnTo>
                  <a:cubicBezTo>
                    <a:pt x="85960" y="120065"/>
                    <a:pt x="81452" y="121760"/>
                    <a:pt x="76687" y="122774"/>
                  </a:cubicBezTo>
                  <a:cubicBezTo>
                    <a:pt x="71922" y="123788"/>
                    <a:pt x="67076" y="124295"/>
                    <a:pt x="62148" y="124295"/>
                  </a:cubicBezTo>
                  <a:cubicBezTo>
                    <a:pt x="45057" y="124295"/>
                    <a:pt x="30426" y="118212"/>
                    <a:pt x="18256" y="106044"/>
                  </a:cubicBezTo>
                  <a:cubicBezTo>
                    <a:pt x="6085" y="93877"/>
                    <a:pt x="0" y="79251"/>
                    <a:pt x="0" y="62165"/>
                  </a:cubicBezTo>
                  <a:cubicBezTo>
                    <a:pt x="0" y="45079"/>
                    <a:pt x="6084" y="30447"/>
                    <a:pt x="18251" y="18268"/>
                  </a:cubicBezTo>
                  <a:cubicBezTo>
                    <a:pt x="30418" y="6089"/>
                    <a:pt x="45044" y="0"/>
                    <a:pt x="62130" y="0"/>
                  </a:cubicBezTo>
                  <a:cubicBezTo>
                    <a:pt x="79216" y="0"/>
                    <a:pt x="93848" y="6085"/>
                    <a:pt x="106027" y="18256"/>
                  </a:cubicBezTo>
                  <a:cubicBezTo>
                    <a:pt x="118205" y="30427"/>
                    <a:pt x="124295" y="45057"/>
                    <a:pt x="124295" y="62148"/>
                  </a:cubicBezTo>
                  <a:cubicBezTo>
                    <a:pt x="124295" y="67076"/>
                    <a:pt x="123788" y="71922"/>
                    <a:pt x="122774" y="76687"/>
                  </a:cubicBezTo>
                  <a:cubicBezTo>
                    <a:pt x="121760" y="81452"/>
                    <a:pt x="120064" y="85960"/>
                    <a:pt x="117688" y="90212"/>
                  </a:cubicBezTo>
                  <a:lnTo>
                    <a:pt x="307861" y="280385"/>
                  </a:lnTo>
                  <a:cubicBezTo>
                    <a:pt x="314097" y="286622"/>
                    <a:pt x="315493" y="293676"/>
                    <a:pt x="312048" y="301548"/>
                  </a:cubicBezTo>
                  <a:cubicBezTo>
                    <a:pt x="308604" y="309420"/>
                    <a:pt x="302518" y="313356"/>
                    <a:pt x="293791" y="313356"/>
                  </a:cubicBezTo>
                  <a:cubicBezTo>
                    <a:pt x="291265" y="313356"/>
                    <a:pt x="288809" y="312848"/>
                    <a:pt x="286425" y="311832"/>
                  </a:cubicBezTo>
                  <a:cubicBezTo>
                    <a:pt x="284041" y="310816"/>
                    <a:pt x="281940" y="309405"/>
                    <a:pt x="280124" y="307599"/>
                  </a:cubicBezTo>
                  <a:lnTo>
                    <a:pt x="164201" y="191676"/>
                  </a:lnTo>
                  <a:close/>
                  <a:moveTo>
                    <a:pt x="211302" y="144575"/>
                  </a:moveTo>
                  <a:lnTo>
                    <a:pt x="183827" y="117100"/>
                  </a:lnTo>
                  <a:lnTo>
                    <a:pt x="280124" y="20803"/>
                  </a:lnTo>
                  <a:cubicBezTo>
                    <a:pt x="281955" y="18997"/>
                    <a:pt x="284073" y="17586"/>
                    <a:pt x="286477" y="16570"/>
                  </a:cubicBezTo>
                  <a:cubicBezTo>
                    <a:pt x="288881" y="15554"/>
                    <a:pt x="291343" y="15046"/>
                    <a:pt x="293861" y="15046"/>
                  </a:cubicBezTo>
                  <a:cubicBezTo>
                    <a:pt x="302562" y="15046"/>
                    <a:pt x="308586" y="19026"/>
                    <a:pt x="311933" y="26985"/>
                  </a:cubicBezTo>
                  <a:cubicBezTo>
                    <a:pt x="315280" y="34944"/>
                    <a:pt x="313836" y="42042"/>
                    <a:pt x="307599" y="48279"/>
                  </a:cubicBezTo>
                  <a:lnTo>
                    <a:pt x="211302" y="144575"/>
                  </a:lnTo>
                  <a:close/>
                  <a:moveTo>
                    <a:pt x="62148" y="98782"/>
                  </a:moveTo>
                  <a:cubicBezTo>
                    <a:pt x="72222" y="98782"/>
                    <a:pt x="80846" y="95195"/>
                    <a:pt x="88021" y="88021"/>
                  </a:cubicBezTo>
                  <a:cubicBezTo>
                    <a:pt x="95195" y="80847"/>
                    <a:pt x="98782" y="72222"/>
                    <a:pt x="98782" y="62148"/>
                  </a:cubicBezTo>
                  <a:cubicBezTo>
                    <a:pt x="98782" y="52073"/>
                    <a:pt x="95195" y="43449"/>
                    <a:pt x="88021" y="36274"/>
                  </a:cubicBezTo>
                  <a:cubicBezTo>
                    <a:pt x="80846" y="29100"/>
                    <a:pt x="72222" y="25513"/>
                    <a:pt x="62148" y="25513"/>
                  </a:cubicBezTo>
                  <a:cubicBezTo>
                    <a:pt x="52073" y="25513"/>
                    <a:pt x="43448" y="29100"/>
                    <a:pt x="36274" y="36274"/>
                  </a:cubicBezTo>
                  <a:cubicBezTo>
                    <a:pt x="29100" y="43449"/>
                    <a:pt x="25513" y="52073"/>
                    <a:pt x="25513" y="62148"/>
                  </a:cubicBezTo>
                  <a:cubicBezTo>
                    <a:pt x="25513" y="72222"/>
                    <a:pt x="29100" y="80847"/>
                    <a:pt x="36274" y="88021"/>
                  </a:cubicBezTo>
                  <a:cubicBezTo>
                    <a:pt x="43448" y="95195"/>
                    <a:pt x="52073" y="98782"/>
                    <a:pt x="62148" y="98782"/>
                  </a:cubicBezTo>
                  <a:close/>
                  <a:moveTo>
                    <a:pt x="164201" y="168453"/>
                  </a:moveTo>
                  <a:cubicBezTo>
                    <a:pt x="165335" y="168453"/>
                    <a:pt x="166327" y="168028"/>
                    <a:pt x="167177" y="167177"/>
                  </a:cubicBezTo>
                  <a:cubicBezTo>
                    <a:pt x="168028" y="166327"/>
                    <a:pt x="168453" y="165335"/>
                    <a:pt x="168453" y="164201"/>
                  </a:cubicBezTo>
                  <a:cubicBezTo>
                    <a:pt x="168453" y="163067"/>
                    <a:pt x="168028" y="162075"/>
                    <a:pt x="167177" y="161225"/>
                  </a:cubicBezTo>
                  <a:cubicBezTo>
                    <a:pt x="166327" y="160375"/>
                    <a:pt x="165335" y="159949"/>
                    <a:pt x="164201" y="159949"/>
                  </a:cubicBezTo>
                  <a:cubicBezTo>
                    <a:pt x="163067" y="159949"/>
                    <a:pt x="162075" y="160375"/>
                    <a:pt x="161225" y="161225"/>
                  </a:cubicBezTo>
                  <a:cubicBezTo>
                    <a:pt x="160374" y="162075"/>
                    <a:pt x="159949" y="163067"/>
                    <a:pt x="159949" y="164201"/>
                  </a:cubicBezTo>
                  <a:cubicBezTo>
                    <a:pt x="159949" y="165335"/>
                    <a:pt x="160374" y="166327"/>
                    <a:pt x="161225" y="167177"/>
                  </a:cubicBezTo>
                  <a:cubicBezTo>
                    <a:pt x="162075" y="168028"/>
                    <a:pt x="163067" y="168453"/>
                    <a:pt x="164201" y="168453"/>
                  </a:cubicBezTo>
                  <a:close/>
                  <a:moveTo>
                    <a:pt x="62148" y="302889"/>
                  </a:moveTo>
                  <a:cubicBezTo>
                    <a:pt x="72222" y="302889"/>
                    <a:pt x="80846" y="299302"/>
                    <a:pt x="88021" y="292128"/>
                  </a:cubicBezTo>
                  <a:cubicBezTo>
                    <a:pt x="95195" y="284954"/>
                    <a:pt x="98782" y="276329"/>
                    <a:pt x="98782" y="266255"/>
                  </a:cubicBezTo>
                  <a:cubicBezTo>
                    <a:pt x="98782" y="256180"/>
                    <a:pt x="95195" y="247556"/>
                    <a:pt x="88021" y="240382"/>
                  </a:cubicBezTo>
                  <a:cubicBezTo>
                    <a:pt x="80846" y="233207"/>
                    <a:pt x="72222" y="229620"/>
                    <a:pt x="62148" y="229620"/>
                  </a:cubicBezTo>
                  <a:cubicBezTo>
                    <a:pt x="52073" y="229620"/>
                    <a:pt x="43448" y="233207"/>
                    <a:pt x="36274" y="240382"/>
                  </a:cubicBezTo>
                  <a:cubicBezTo>
                    <a:pt x="29100" y="247556"/>
                    <a:pt x="25513" y="256180"/>
                    <a:pt x="25513" y="266255"/>
                  </a:cubicBezTo>
                  <a:cubicBezTo>
                    <a:pt x="25513" y="276329"/>
                    <a:pt x="29100" y="284954"/>
                    <a:pt x="36274" y="292128"/>
                  </a:cubicBezTo>
                  <a:cubicBezTo>
                    <a:pt x="43448" y="299302"/>
                    <a:pt x="52073" y="302889"/>
                    <a:pt x="62148" y="302889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39" name="그래픽 49">
              <a:extLst>
                <a:ext uri="{FF2B5EF4-FFF2-40B4-BE49-F238E27FC236}">
                  <a16:creationId xmlns:a16="http://schemas.microsoft.com/office/drawing/2014/main" id="{5794C726-3856-12AE-DFE7-BE3BF8BC754C}"/>
                </a:ext>
              </a:extLst>
            </p:cNvPr>
            <p:cNvSpPr/>
            <p:nvPr/>
          </p:nvSpPr>
          <p:spPr>
            <a:xfrm>
              <a:off x="1905988" y="2743380"/>
              <a:ext cx="193600" cy="264474"/>
            </a:xfrm>
            <a:custGeom>
              <a:avLst/>
              <a:gdLst>
                <a:gd name="connsiteX0" fmla="*/ 114810 w 229619"/>
                <a:gd name="connsiteY0" fmla="*/ 313682 h 313681"/>
                <a:gd name="connsiteX1" fmla="*/ 96705 w 229619"/>
                <a:gd name="connsiteY1" fmla="*/ 308285 h 313681"/>
                <a:gd name="connsiteX2" fmla="*/ 85699 w 229619"/>
                <a:gd name="connsiteY2" fmla="*/ 294122 h 313681"/>
                <a:gd name="connsiteX3" fmla="*/ 80792 w 229619"/>
                <a:gd name="connsiteY3" fmla="*/ 294122 h 313681"/>
                <a:gd name="connsiteX4" fmla="*/ 62819 w 229619"/>
                <a:gd name="connsiteY4" fmla="*/ 286582 h 313681"/>
                <a:gd name="connsiteX5" fmla="*/ 55279 w 229619"/>
                <a:gd name="connsiteY5" fmla="*/ 268609 h 313681"/>
                <a:gd name="connsiteX6" fmla="*/ 55279 w 229619"/>
                <a:gd name="connsiteY6" fmla="*/ 212807 h 313681"/>
                <a:gd name="connsiteX7" fmla="*/ 14768 w 229619"/>
                <a:gd name="connsiteY7" fmla="*/ 170972 h 313681"/>
                <a:gd name="connsiteX8" fmla="*/ 0 w 229619"/>
                <a:gd name="connsiteY8" fmla="*/ 114810 h 313681"/>
                <a:gd name="connsiteX9" fmla="*/ 33396 w 229619"/>
                <a:gd name="connsiteY9" fmla="*/ 33396 h 313681"/>
                <a:gd name="connsiteX10" fmla="*/ 114810 w 229619"/>
                <a:gd name="connsiteY10" fmla="*/ 0 h 313681"/>
                <a:gd name="connsiteX11" fmla="*/ 196223 w 229619"/>
                <a:gd name="connsiteY11" fmla="*/ 33396 h 313681"/>
                <a:gd name="connsiteX12" fmla="*/ 229620 w 229619"/>
                <a:gd name="connsiteY12" fmla="*/ 114810 h 313681"/>
                <a:gd name="connsiteX13" fmla="*/ 214851 w 229619"/>
                <a:gd name="connsiteY13" fmla="*/ 171233 h 313681"/>
                <a:gd name="connsiteX14" fmla="*/ 174341 w 229619"/>
                <a:gd name="connsiteY14" fmla="*/ 212807 h 313681"/>
                <a:gd name="connsiteX15" fmla="*/ 174341 w 229619"/>
                <a:gd name="connsiteY15" fmla="*/ 268609 h 313681"/>
                <a:gd name="connsiteX16" fmla="*/ 166801 w 229619"/>
                <a:gd name="connsiteY16" fmla="*/ 286582 h 313681"/>
                <a:gd name="connsiteX17" fmla="*/ 148828 w 229619"/>
                <a:gd name="connsiteY17" fmla="*/ 294122 h 313681"/>
                <a:gd name="connsiteX18" fmla="*/ 143921 w 229619"/>
                <a:gd name="connsiteY18" fmla="*/ 294122 h 313681"/>
                <a:gd name="connsiteX19" fmla="*/ 132914 w 229619"/>
                <a:gd name="connsiteY19" fmla="*/ 308285 h 313681"/>
                <a:gd name="connsiteX20" fmla="*/ 114810 w 229619"/>
                <a:gd name="connsiteY20" fmla="*/ 313682 h 313681"/>
                <a:gd name="connsiteX21" fmla="*/ 80792 w 229619"/>
                <a:gd name="connsiteY21" fmla="*/ 268609 h 313681"/>
                <a:gd name="connsiteX22" fmla="*/ 148828 w 229619"/>
                <a:gd name="connsiteY22" fmla="*/ 268609 h 313681"/>
                <a:gd name="connsiteX23" fmla="*/ 148828 w 229619"/>
                <a:gd name="connsiteY23" fmla="*/ 252647 h 313681"/>
                <a:gd name="connsiteX24" fmla="*/ 80792 w 229619"/>
                <a:gd name="connsiteY24" fmla="*/ 252647 h 313681"/>
                <a:gd name="connsiteX25" fmla="*/ 80792 w 229619"/>
                <a:gd name="connsiteY25" fmla="*/ 268609 h 313681"/>
                <a:gd name="connsiteX26" fmla="*/ 80792 w 229619"/>
                <a:gd name="connsiteY26" fmla="*/ 237601 h 313681"/>
                <a:gd name="connsiteX27" fmla="*/ 148828 w 229619"/>
                <a:gd name="connsiteY27" fmla="*/ 237601 h 313681"/>
                <a:gd name="connsiteX28" fmla="*/ 148828 w 229619"/>
                <a:gd name="connsiteY28" fmla="*/ 221115 h 313681"/>
                <a:gd name="connsiteX29" fmla="*/ 80792 w 229619"/>
                <a:gd name="connsiteY29" fmla="*/ 221115 h 313681"/>
                <a:gd name="connsiteX30" fmla="*/ 80792 w 229619"/>
                <a:gd name="connsiteY30" fmla="*/ 237601 h 313681"/>
                <a:gd name="connsiteX31" fmla="*/ 124950 w 229619"/>
                <a:gd name="connsiteY31" fmla="*/ 195602 h 313681"/>
                <a:gd name="connsiteX32" fmla="*/ 124950 w 229619"/>
                <a:gd name="connsiteY32" fmla="*/ 146080 h 313681"/>
                <a:gd name="connsiteX33" fmla="*/ 154257 w 229619"/>
                <a:gd name="connsiteY33" fmla="*/ 116772 h 313681"/>
                <a:gd name="connsiteX34" fmla="*/ 157348 w 229619"/>
                <a:gd name="connsiteY34" fmla="*/ 109723 h 313681"/>
                <a:gd name="connsiteX35" fmla="*/ 154257 w 229619"/>
                <a:gd name="connsiteY35" fmla="*/ 102511 h 313681"/>
                <a:gd name="connsiteX36" fmla="*/ 147127 w 229619"/>
                <a:gd name="connsiteY36" fmla="*/ 99338 h 313681"/>
                <a:gd name="connsiteX37" fmla="*/ 139996 w 229619"/>
                <a:gd name="connsiteY37" fmla="*/ 102511 h 313681"/>
                <a:gd name="connsiteX38" fmla="*/ 114810 w 229619"/>
                <a:gd name="connsiteY38" fmla="*/ 127697 h 313681"/>
                <a:gd name="connsiteX39" fmla="*/ 89623 w 229619"/>
                <a:gd name="connsiteY39" fmla="*/ 102511 h 313681"/>
                <a:gd name="connsiteX40" fmla="*/ 82574 w 229619"/>
                <a:gd name="connsiteY40" fmla="*/ 99420 h 313681"/>
                <a:gd name="connsiteX41" fmla="*/ 75362 w 229619"/>
                <a:gd name="connsiteY41" fmla="*/ 102511 h 313681"/>
                <a:gd name="connsiteX42" fmla="*/ 72190 w 229619"/>
                <a:gd name="connsiteY42" fmla="*/ 109642 h 313681"/>
                <a:gd name="connsiteX43" fmla="*/ 75362 w 229619"/>
                <a:gd name="connsiteY43" fmla="*/ 116772 h 313681"/>
                <a:gd name="connsiteX44" fmla="*/ 104670 w 229619"/>
                <a:gd name="connsiteY44" fmla="*/ 146080 h 313681"/>
                <a:gd name="connsiteX45" fmla="*/ 104670 w 229619"/>
                <a:gd name="connsiteY45" fmla="*/ 195602 h 313681"/>
                <a:gd name="connsiteX46" fmla="*/ 124950 w 229619"/>
                <a:gd name="connsiteY46" fmla="*/ 195602 h 313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29619" h="313681">
                  <a:moveTo>
                    <a:pt x="114810" y="313682"/>
                  </a:moveTo>
                  <a:cubicBezTo>
                    <a:pt x="107984" y="313682"/>
                    <a:pt x="101949" y="311883"/>
                    <a:pt x="96705" y="308285"/>
                  </a:cubicBezTo>
                  <a:cubicBezTo>
                    <a:pt x="91461" y="304687"/>
                    <a:pt x="87792" y="299966"/>
                    <a:pt x="85699" y="294122"/>
                  </a:cubicBezTo>
                  <a:lnTo>
                    <a:pt x="80792" y="294122"/>
                  </a:lnTo>
                  <a:cubicBezTo>
                    <a:pt x="73836" y="294122"/>
                    <a:pt x="67845" y="291609"/>
                    <a:pt x="62819" y="286582"/>
                  </a:cubicBezTo>
                  <a:cubicBezTo>
                    <a:pt x="57792" y="281556"/>
                    <a:pt x="55279" y="275565"/>
                    <a:pt x="55279" y="268609"/>
                  </a:cubicBezTo>
                  <a:lnTo>
                    <a:pt x="55279" y="212807"/>
                  </a:lnTo>
                  <a:cubicBezTo>
                    <a:pt x="38118" y="202406"/>
                    <a:pt x="24614" y="188460"/>
                    <a:pt x="14768" y="170972"/>
                  </a:cubicBezTo>
                  <a:cubicBezTo>
                    <a:pt x="4923" y="153483"/>
                    <a:pt x="0" y="134762"/>
                    <a:pt x="0" y="114810"/>
                  </a:cubicBezTo>
                  <a:cubicBezTo>
                    <a:pt x="0" y="82798"/>
                    <a:pt x="11132" y="55661"/>
                    <a:pt x="33396" y="33396"/>
                  </a:cubicBezTo>
                  <a:cubicBezTo>
                    <a:pt x="55661" y="11132"/>
                    <a:pt x="82798" y="0"/>
                    <a:pt x="114810" y="0"/>
                  </a:cubicBezTo>
                  <a:cubicBezTo>
                    <a:pt x="146821" y="0"/>
                    <a:pt x="173959" y="11132"/>
                    <a:pt x="196223" y="33396"/>
                  </a:cubicBezTo>
                  <a:cubicBezTo>
                    <a:pt x="218487" y="55661"/>
                    <a:pt x="229620" y="82798"/>
                    <a:pt x="229620" y="114810"/>
                  </a:cubicBezTo>
                  <a:cubicBezTo>
                    <a:pt x="229620" y="135111"/>
                    <a:pt x="224697" y="153919"/>
                    <a:pt x="214851" y="171233"/>
                  </a:cubicBezTo>
                  <a:cubicBezTo>
                    <a:pt x="205006" y="188548"/>
                    <a:pt x="191502" y="202406"/>
                    <a:pt x="174341" y="212807"/>
                  </a:cubicBezTo>
                  <a:lnTo>
                    <a:pt x="174341" y="268609"/>
                  </a:lnTo>
                  <a:cubicBezTo>
                    <a:pt x="174341" y="275565"/>
                    <a:pt x="171827" y="281556"/>
                    <a:pt x="166801" y="286582"/>
                  </a:cubicBezTo>
                  <a:cubicBezTo>
                    <a:pt x="161775" y="291609"/>
                    <a:pt x="155784" y="294122"/>
                    <a:pt x="148828" y="294122"/>
                  </a:cubicBezTo>
                  <a:lnTo>
                    <a:pt x="143921" y="294122"/>
                  </a:lnTo>
                  <a:cubicBezTo>
                    <a:pt x="141827" y="299966"/>
                    <a:pt x="138159" y="304687"/>
                    <a:pt x="132914" y="308285"/>
                  </a:cubicBezTo>
                  <a:cubicBezTo>
                    <a:pt x="127670" y="311883"/>
                    <a:pt x="121635" y="313682"/>
                    <a:pt x="114810" y="313682"/>
                  </a:cubicBezTo>
                  <a:close/>
                  <a:moveTo>
                    <a:pt x="80792" y="268609"/>
                  </a:moveTo>
                  <a:lnTo>
                    <a:pt x="148828" y="268609"/>
                  </a:lnTo>
                  <a:lnTo>
                    <a:pt x="148828" y="252647"/>
                  </a:lnTo>
                  <a:lnTo>
                    <a:pt x="80792" y="252647"/>
                  </a:lnTo>
                  <a:lnTo>
                    <a:pt x="80792" y="268609"/>
                  </a:lnTo>
                  <a:close/>
                  <a:moveTo>
                    <a:pt x="80792" y="237601"/>
                  </a:moveTo>
                  <a:lnTo>
                    <a:pt x="148828" y="237601"/>
                  </a:lnTo>
                  <a:lnTo>
                    <a:pt x="148828" y="221115"/>
                  </a:lnTo>
                  <a:lnTo>
                    <a:pt x="80792" y="221115"/>
                  </a:lnTo>
                  <a:lnTo>
                    <a:pt x="80792" y="237601"/>
                  </a:lnTo>
                  <a:close/>
                  <a:moveTo>
                    <a:pt x="124950" y="195602"/>
                  </a:moveTo>
                  <a:lnTo>
                    <a:pt x="124950" y="146080"/>
                  </a:lnTo>
                  <a:lnTo>
                    <a:pt x="154257" y="116772"/>
                  </a:lnTo>
                  <a:cubicBezTo>
                    <a:pt x="156263" y="114766"/>
                    <a:pt x="157294" y="112416"/>
                    <a:pt x="157348" y="109723"/>
                  </a:cubicBezTo>
                  <a:cubicBezTo>
                    <a:pt x="157403" y="107030"/>
                    <a:pt x="156372" y="104626"/>
                    <a:pt x="154257" y="102511"/>
                  </a:cubicBezTo>
                  <a:cubicBezTo>
                    <a:pt x="152142" y="100396"/>
                    <a:pt x="149765" y="99338"/>
                    <a:pt x="147127" y="99338"/>
                  </a:cubicBezTo>
                  <a:cubicBezTo>
                    <a:pt x="144488" y="99338"/>
                    <a:pt x="142111" y="100396"/>
                    <a:pt x="139996" y="102511"/>
                  </a:cubicBezTo>
                  <a:lnTo>
                    <a:pt x="114810" y="127697"/>
                  </a:lnTo>
                  <a:lnTo>
                    <a:pt x="89623" y="102511"/>
                  </a:lnTo>
                  <a:cubicBezTo>
                    <a:pt x="87617" y="100505"/>
                    <a:pt x="85268" y="99475"/>
                    <a:pt x="82574" y="99420"/>
                  </a:cubicBezTo>
                  <a:cubicBezTo>
                    <a:pt x="79882" y="99365"/>
                    <a:pt x="77478" y="100396"/>
                    <a:pt x="75362" y="102511"/>
                  </a:cubicBezTo>
                  <a:cubicBezTo>
                    <a:pt x="73247" y="104626"/>
                    <a:pt x="72190" y="107003"/>
                    <a:pt x="72190" y="109642"/>
                  </a:cubicBezTo>
                  <a:cubicBezTo>
                    <a:pt x="72190" y="112280"/>
                    <a:pt x="73247" y="114657"/>
                    <a:pt x="75362" y="116772"/>
                  </a:cubicBezTo>
                  <a:lnTo>
                    <a:pt x="104670" y="146080"/>
                  </a:lnTo>
                  <a:lnTo>
                    <a:pt x="104670" y="195602"/>
                  </a:lnTo>
                  <a:lnTo>
                    <a:pt x="124950" y="195602"/>
                  </a:ln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2" name="그래픽 45">
              <a:extLst>
                <a:ext uri="{FF2B5EF4-FFF2-40B4-BE49-F238E27FC236}">
                  <a16:creationId xmlns:a16="http://schemas.microsoft.com/office/drawing/2014/main" id="{CCB63752-2C05-74FD-7B45-4A8B3FCC3BFD}"/>
                </a:ext>
              </a:extLst>
            </p:cNvPr>
            <p:cNvSpPr/>
            <p:nvPr/>
          </p:nvSpPr>
          <p:spPr>
            <a:xfrm>
              <a:off x="6974324" y="2738552"/>
              <a:ext cx="281574" cy="274128"/>
            </a:xfrm>
            <a:custGeom>
              <a:avLst/>
              <a:gdLst>
                <a:gd name="connsiteX0" fmla="*/ 278553 w 333962"/>
                <a:gd name="connsiteY0" fmla="*/ 109511 h 325130"/>
                <a:gd name="connsiteX1" fmla="*/ 333963 w 333962"/>
                <a:gd name="connsiteY1" fmla="*/ 164921 h 325130"/>
                <a:gd name="connsiteX2" fmla="*/ 316038 w 333962"/>
                <a:gd name="connsiteY2" fmla="*/ 182845 h 325130"/>
                <a:gd name="connsiteX3" fmla="*/ 260628 w 333962"/>
                <a:gd name="connsiteY3" fmla="*/ 127435 h 325130"/>
                <a:gd name="connsiteX4" fmla="*/ 242230 w 333962"/>
                <a:gd name="connsiteY4" fmla="*/ 136676 h 325130"/>
                <a:gd name="connsiteX5" fmla="*/ 221115 w 333962"/>
                <a:gd name="connsiteY5" fmla="*/ 139995 h 325130"/>
                <a:gd name="connsiteX6" fmla="*/ 171479 w 333962"/>
                <a:gd name="connsiteY6" fmla="*/ 119634 h 325130"/>
                <a:gd name="connsiteX7" fmla="*/ 151118 w 333962"/>
                <a:gd name="connsiteY7" fmla="*/ 69998 h 325130"/>
                <a:gd name="connsiteX8" fmla="*/ 171479 w 333962"/>
                <a:gd name="connsiteY8" fmla="*/ 20361 h 325130"/>
                <a:gd name="connsiteX9" fmla="*/ 221115 w 333962"/>
                <a:gd name="connsiteY9" fmla="*/ 0 h 325130"/>
                <a:gd name="connsiteX10" fmla="*/ 270752 w 333962"/>
                <a:gd name="connsiteY10" fmla="*/ 20361 h 325130"/>
                <a:gd name="connsiteX11" fmla="*/ 291113 w 333962"/>
                <a:gd name="connsiteY11" fmla="*/ 69998 h 325130"/>
                <a:gd name="connsiteX12" fmla="*/ 287630 w 333962"/>
                <a:gd name="connsiteY12" fmla="*/ 91357 h 325130"/>
                <a:gd name="connsiteX13" fmla="*/ 278553 w 333962"/>
                <a:gd name="connsiteY13" fmla="*/ 109511 h 325130"/>
                <a:gd name="connsiteX14" fmla="*/ 221115 w 333962"/>
                <a:gd name="connsiteY14" fmla="*/ 114483 h 325130"/>
                <a:gd name="connsiteX15" fmla="*/ 252696 w 333962"/>
                <a:gd name="connsiteY15" fmla="*/ 101579 h 325130"/>
                <a:gd name="connsiteX16" fmla="*/ 265601 w 333962"/>
                <a:gd name="connsiteY16" fmla="*/ 69998 h 325130"/>
                <a:gd name="connsiteX17" fmla="*/ 252696 w 333962"/>
                <a:gd name="connsiteY17" fmla="*/ 38417 h 325130"/>
                <a:gd name="connsiteX18" fmla="*/ 221115 w 333962"/>
                <a:gd name="connsiteY18" fmla="*/ 25513 h 325130"/>
                <a:gd name="connsiteX19" fmla="*/ 189535 w 333962"/>
                <a:gd name="connsiteY19" fmla="*/ 38417 h 325130"/>
                <a:gd name="connsiteX20" fmla="*/ 176630 w 333962"/>
                <a:gd name="connsiteY20" fmla="*/ 69998 h 325130"/>
                <a:gd name="connsiteX21" fmla="*/ 189535 w 333962"/>
                <a:gd name="connsiteY21" fmla="*/ 101579 h 325130"/>
                <a:gd name="connsiteX22" fmla="*/ 221115 w 333962"/>
                <a:gd name="connsiteY22" fmla="*/ 114483 h 325130"/>
                <a:gd name="connsiteX23" fmla="*/ 253138 w 333962"/>
                <a:gd name="connsiteY23" fmla="*/ 169074 h 325130"/>
                <a:gd name="connsiteX24" fmla="*/ 289151 w 333962"/>
                <a:gd name="connsiteY24" fmla="*/ 204105 h 325130"/>
                <a:gd name="connsiteX25" fmla="*/ 289151 w 333962"/>
                <a:gd name="connsiteY25" fmla="*/ 294384 h 325130"/>
                <a:gd name="connsiteX26" fmla="*/ 280221 w 333962"/>
                <a:gd name="connsiteY26" fmla="*/ 316201 h 325130"/>
                <a:gd name="connsiteX27" fmla="*/ 258404 w 333962"/>
                <a:gd name="connsiteY27" fmla="*/ 325131 h 325130"/>
                <a:gd name="connsiteX28" fmla="*/ 30747 w 333962"/>
                <a:gd name="connsiteY28" fmla="*/ 325131 h 325130"/>
                <a:gd name="connsiteX29" fmla="*/ 8930 w 333962"/>
                <a:gd name="connsiteY29" fmla="*/ 316201 h 325130"/>
                <a:gd name="connsiteX30" fmla="*/ 0 w 333962"/>
                <a:gd name="connsiteY30" fmla="*/ 294384 h 325130"/>
                <a:gd name="connsiteX31" fmla="*/ 0 w 333962"/>
                <a:gd name="connsiteY31" fmla="*/ 66727 h 325130"/>
                <a:gd name="connsiteX32" fmla="*/ 8930 w 333962"/>
                <a:gd name="connsiteY32" fmla="*/ 44910 h 325130"/>
                <a:gd name="connsiteX33" fmla="*/ 30747 w 333962"/>
                <a:gd name="connsiteY33" fmla="*/ 35980 h 325130"/>
                <a:gd name="connsiteX34" fmla="*/ 123315 w 333962"/>
                <a:gd name="connsiteY34" fmla="*/ 35980 h 325130"/>
                <a:gd name="connsiteX35" fmla="*/ 118653 w 333962"/>
                <a:gd name="connsiteY35" fmla="*/ 53790 h 325130"/>
                <a:gd name="connsiteX36" fmla="*/ 117525 w 333962"/>
                <a:gd name="connsiteY36" fmla="*/ 71862 h 325130"/>
                <a:gd name="connsiteX37" fmla="*/ 147978 w 333962"/>
                <a:gd name="connsiteY37" fmla="*/ 144428 h 325130"/>
                <a:gd name="connsiteX38" fmla="*/ 221541 w 333962"/>
                <a:gd name="connsiteY38" fmla="*/ 173588 h 325130"/>
                <a:gd name="connsiteX39" fmla="*/ 237127 w 333962"/>
                <a:gd name="connsiteY39" fmla="*/ 172525 h 325130"/>
                <a:gd name="connsiteX40" fmla="*/ 253138 w 333962"/>
                <a:gd name="connsiteY40" fmla="*/ 169074 h 325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33962" h="325130">
                  <a:moveTo>
                    <a:pt x="278553" y="109511"/>
                  </a:moveTo>
                  <a:lnTo>
                    <a:pt x="333963" y="164921"/>
                  </a:lnTo>
                  <a:lnTo>
                    <a:pt x="316038" y="182845"/>
                  </a:lnTo>
                  <a:lnTo>
                    <a:pt x="260628" y="127435"/>
                  </a:lnTo>
                  <a:cubicBezTo>
                    <a:pt x="255111" y="131382"/>
                    <a:pt x="248978" y="134462"/>
                    <a:pt x="242230" y="136676"/>
                  </a:cubicBezTo>
                  <a:cubicBezTo>
                    <a:pt x="235480" y="138889"/>
                    <a:pt x="228442" y="139995"/>
                    <a:pt x="221115" y="139995"/>
                  </a:cubicBezTo>
                  <a:cubicBezTo>
                    <a:pt x="201599" y="139995"/>
                    <a:pt x="185053" y="133208"/>
                    <a:pt x="171479" y="119634"/>
                  </a:cubicBezTo>
                  <a:cubicBezTo>
                    <a:pt x="157905" y="106060"/>
                    <a:pt x="151118" y="89514"/>
                    <a:pt x="151118" y="69998"/>
                  </a:cubicBezTo>
                  <a:cubicBezTo>
                    <a:pt x="151118" y="50481"/>
                    <a:pt x="157905" y="33936"/>
                    <a:pt x="171479" y="20361"/>
                  </a:cubicBezTo>
                  <a:cubicBezTo>
                    <a:pt x="185053" y="6787"/>
                    <a:pt x="201599" y="0"/>
                    <a:pt x="221115" y="0"/>
                  </a:cubicBezTo>
                  <a:cubicBezTo>
                    <a:pt x="240632" y="0"/>
                    <a:pt x="257178" y="6787"/>
                    <a:pt x="270752" y="20361"/>
                  </a:cubicBezTo>
                  <a:cubicBezTo>
                    <a:pt x="284326" y="33936"/>
                    <a:pt x="291113" y="50481"/>
                    <a:pt x="291113" y="69998"/>
                  </a:cubicBezTo>
                  <a:cubicBezTo>
                    <a:pt x="291113" y="77652"/>
                    <a:pt x="289952" y="84771"/>
                    <a:pt x="287630" y="91357"/>
                  </a:cubicBezTo>
                  <a:cubicBezTo>
                    <a:pt x="285307" y="97942"/>
                    <a:pt x="282282" y="103994"/>
                    <a:pt x="278553" y="109511"/>
                  </a:cubicBezTo>
                  <a:close/>
                  <a:moveTo>
                    <a:pt x="221115" y="114483"/>
                  </a:moveTo>
                  <a:cubicBezTo>
                    <a:pt x="233567" y="114483"/>
                    <a:pt x="244094" y="110181"/>
                    <a:pt x="252696" y="101579"/>
                  </a:cubicBezTo>
                  <a:cubicBezTo>
                    <a:pt x="261299" y="92976"/>
                    <a:pt x="265601" y="82449"/>
                    <a:pt x="265601" y="69998"/>
                  </a:cubicBezTo>
                  <a:cubicBezTo>
                    <a:pt x="265601" y="57546"/>
                    <a:pt x="261299" y="47019"/>
                    <a:pt x="252696" y="38417"/>
                  </a:cubicBezTo>
                  <a:cubicBezTo>
                    <a:pt x="244094" y="29814"/>
                    <a:pt x="233567" y="25513"/>
                    <a:pt x="221115" y="25513"/>
                  </a:cubicBezTo>
                  <a:cubicBezTo>
                    <a:pt x="208664" y="25513"/>
                    <a:pt x="198137" y="29814"/>
                    <a:pt x="189535" y="38417"/>
                  </a:cubicBezTo>
                  <a:cubicBezTo>
                    <a:pt x="180932" y="47019"/>
                    <a:pt x="176630" y="57546"/>
                    <a:pt x="176630" y="69998"/>
                  </a:cubicBezTo>
                  <a:cubicBezTo>
                    <a:pt x="176630" y="82449"/>
                    <a:pt x="180932" y="92976"/>
                    <a:pt x="189535" y="101579"/>
                  </a:cubicBezTo>
                  <a:cubicBezTo>
                    <a:pt x="198137" y="110181"/>
                    <a:pt x="208664" y="114483"/>
                    <a:pt x="221115" y="114483"/>
                  </a:cubicBezTo>
                  <a:close/>
                  <a:moveTo>
                    <a:pt x="253138" y="169074"/>
                  </a:moveTo>
                  <a:lnTo>
                    <a:pt x="289151" y="204105"/>
                  </a:lnTo>
                  <a:lnTo>
                    <a:pt x="289151" y="294384"/>
                  </a:lnTo>
                  <a:cubicBezTo>
                    <a:pt x="289151" y="302976"/>
                    <a:pt x="286174" y="310248"/>
                    <a:pt x="280221" y="316201"/>
                  </a:cubicBezTo>
                  <a:cubicBezTo>
                    <a:pt x="274268" y="322154"/>
                    <a:pt x="266996" y="325131"/>
                    <a:pt x="258404" y="325131"/>
                  </a:cubicBezTo>
                  <a:lnTo>
                    <a:pt x="30747" y="325131"/>
                  </a:lnTo>
                  <a:cubicBezTo>
                    <a:pt x="22155" y="325131"/>
                    <a:pt x="14883" y="322154"/>
                    <a:pt x="8930" y="316201"/>
                  </a:cubicBezTo>
                  <a:cubicBezTo>
                    <a:pt x="2977" y="310248"/>
                    <a:pt x="0" y="302976"/>
                    <a:pt x="0" y="294384"/>
                  </a:cubicBezTo>
                  <a:lnTo>
                    <a:pt x="0" y="66727"/>
                  </a:lnTo>
                  <a:cubicBezTo>
                    <a:pt x="0" y="58136"/>
                    <a:pt x="2977" y="50863"/>
                    <a:pt x="8930" y="44910"/>
                  </a:cubicBezTo>
                  <a:cubicBezTo>
                    <a:pt x="14883" y="38957"/>
                    <a:pt x="22155" y="35980"/>
                    <a:pt x="30747" y="35980"/>
                  </a:cubicBezTo>
                  <a:lnTo>
                    <a:pt x="123315" y="35980"/>
                  </a:lnTo>
                  <a:cubicBezTo>
                    <a:pt x="120959" y="41541"/>
                    <a:pt x="119406" y="47477"/>
                    <a:pt x="118653" y="53790"/>
                  </a:cubicBezTo>
                  <a:cubicBezTo>
                    <a:pt x="117901" y="60103"/>
                    <a:pt x="117525" y="66127"/>
                    <a:pt x="117525" y="71862"/>
                  </a:cubicBezTo>
                  <a:cubicBezTo>
                    <a:pt x="117525" y="100799"/>
                    <a:pt x="127676" y="124987"/>
                    <a:pt x="147978" y="144428"/>
                  </a:cubicBezTo>
                  <a:cubicBezTo>
                    <a:pt x="168279" y="163868"/>
                    <a:pt x="192800" y="173588"/>
                    <a:pt x="221541" y="173588"/>
                  </a:cubicBezTo>
                  <a:cubicBezTo>
                    <a:pt x="226709" y="173588"/>
                    <a:pt x="231904" y="173234"/>
                    <a:pt x="237127" y="172525"/>
                  </a:cubicBezTo>
                  <a:cubicBezTo>
                    <a:pt x="242349" y="171816"/>
                    <a:pt x="247686" y="170666"/>
                    <a:pt x="253138" y="169074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3" name="그래픽 51">
              <a:extLst>
                <a:ext uri="{FF2B5EF4-FFF2-40B4-BE49-F238E27FC236}">
                  <a16:creationId xmlns:a16="http://schemas.microsoft.com/office/drawing/2014/main" id="{098FA59D-49D1-399E-86EF-3C501CD472F8}"/>
                </a:ext>
              </a:extLst>
            </p:cNvPr>
            <p:cNvSpPr/>
            <p:nvPr/>
          </p:nvSpPr>
          <p:spPr>
            <a:xfrm>
              <a:off x="5271168" y="2739379"/>
              <a:ext cx="272474" cy="272474"/>
            </a:xfrm>
            <a:custGeom>
              <a:avLst/>
              <a:gdLst>
                <a:gd name="connsiteX0" fmla="*/ 141076 w 323168"/>
                <a:gd name="connsiteY0" fmla="*/ 218825 h 323168"/>
                <a:gd name="connsiteX1" fmla="*/ 215162 w 323168"/>
                <a:gd name="connsiteY1" fmla="*/ 171233 h 323168"/>
                <a:gd name="connsiteX2" fmla="*/ 220624 w 323168"/>
                <a:gd name="connsiteY2" fmla="*/ 161600 h 323168"/>
                <a:gd name="connsiteX3" fmla="*/ 215162 w 323168"/>
                <a:gd name="connsiteY3" fmla="*/ 151935 h 323168"/>
                <a:gd name="connsiteX4" fmla="*/ 141076 w 323168"/>
                <a:gd name="connsiteY4" fmla="*/ 104343 h 323168"/>
                <a:gd name="connsiteX5" fmla="*/ 129333 w 323168"/>
                <a:gd name="connsiteY5" fmla="*/ 103715 h 323168"/>
                <a:gd name="connsiteX6" fmla="*/ 123315 w 323168"/>
                <a:gd name="connsiteY6" fmla="*/ 113992 h 323168"/>
                <a:gd name="connsiteX7" fmla="*/ 123315 w 323168"/>
                <a:gd name="connsiteY7" fmla="*/ 209176 h 323168"/>
                <a:gd name="connsiteX8" fmla="*/ 129333 w 323168"/>
                <a:gd name="connsiteY8" fmla="*/ 219454 h 323168"/>
                <a:gd name="connsiteX9" fmla="*/ 141076 w 323168"/>
                <a:gd name="connsiteY9" fmla="*/ 218825 h 323168"/>
                <a:gd name="connsiteX10" fmla="*/ 161613 w 323168"/>
                <a:gd name="connsiteY10" fmla="*/ 323169 h 323168"/>
                <a:gd name="connsiteX11" fmla="*/ 98593 w 323168"/>
                <a:gd name="connsiteY11" fmla="*/ 310446 h 323168"/>
                <a:gd name="connsiteX12" fmla="*/ 47276 w 323168"/>
                <a:gd name="connsiteY12" fmla="*/ 275914 h 323168"/>
                <a:gd name="connsiteX13" fmla="*/ 12728 w 323168"/>
                <a:gd name="connsiteY13" fmla="*/ 224619 h 323168"/>
                <a:gd name="connsiteX14" fmla="*/ 0 w 323168"/>
                <a:gd name="connsiteY14" fmla="*/ 161613 h 323168"/>
                <a:gd name="connsiteX15" fmla="*/ 12723 w 323168"/>
                <a:gd name="connsiteY15" fmla="*/ 98593 h 323168"/>
                <a:gd name="connsiteX16" fmla="*/ 47255 w 323168"/>
                <a:gd name="connsiteY16" fmla="*/ 47276 h 323168"/>
                <a:gd name="connsiteX17" fmla="*/ 98549 w 323168"/>
                <a:gd name="connsiteY17" fmla="*/ 12728 h 323168"/>
                <a:gd name="connsiteX18" fmla="*/ 161556 w 323168"/>
                <a:gd name="connsiteY18" fmla="*/ 0 h 323168"/>
                <a:gd name="connsiteX19" fmla="*/ 224576 w 323168"/>
                <a:gd name="connsiteY19" fmla="*/ 12723 h 323168"/>
                <a:gd name="connsiteX20" fmla="*/ 275892 w 323168"/>
                <a:gd name="connsiteY20" fmla="*/ 47255 h 323168"/>
                <a:gd name="connsiteX21" fmla="*/ 310440 w 323168"/>
                <a:gd name="connsiteY21" fmla="*/ 98549 h 323168"/>
                <a:gd name="connsiteX22" fmla="*/ 323169 w 323168"/>
                <a:gd name="connsiteY22" fmla="*/ 161556 h 323168"/>
                <a:gd name="connsiteX23" fmla="*/ 310446 w 323168"/>
                <a:gd name="connsiteY23" fmla="*/ 224576 h 323168"/>
                <a:gd name="connsiteX24" fmla="*/ 275914 w 323168"/>
                <a:gd name="connsiteY24" fmla="*/ 275892 h 323168"/>
                <a:gd name="connsiteX25" fmla="*/ 224619 w 323168"/>
                <a:gd name="connsiteY25" fmla="*/ 310440 h 323168"/>
                <a:gd name="connsiteX26" fmla="*/ 161613 w 323168"/>
                <a:gd name="connsiteY26" fmla="*/ 323169 h 323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23168" h="323168">
                  <a:moveTo>
                    <a:pt x="141076" y="218825"/>
                  </a:moveTo>
                  <a:lnTo>
                    <a:pt x="215162" y="171233"/>
                  </a:lnTo>
                  <a:cubicBezTo>
                    <a:pt x="218804" y="168921"/>
                    <a:pt x="220624" y="165710"/>
                    <a:pt x="220624" y="161600"/>
                  </a:cubicBezTo>
                  <a:cubicBezTo>
                    <a:pt x="220624" y="157490"/>
                    <a:pt x="218804" y="154268"/>
                    <a:pt x="215162" y="151935"/>
                  </a:cubicBezTo>
                  <a:lnTo>
                    <a:pt x="141076" y="104343"/>
                  </a:lnTo>
                  <a:cubicBezTo>
                    <a:pt x="137260" y="101727"/>
                    <a:pt x="133345" y="101517"/>
                    <a:pt x="129333" y="103715"/>
                  </a:cubicBezTo>
                  <a:cubicBezTo>
                    <a:pt x="125321" y="105912"/>
                    <a:pt x="123315" y="109338"/>
                    <a:pt x="123315" y="113992"/>
                  </a:cubicBezTo>
                  <a:lnTo>
                    <a:pt x="123315" y="209176"/>
                  </a:lnTo>
                  <a:cubicBezTo>
                    <a:pt x="123315" y="213830"/>
                    <a:pt x="125321" y="217256"/>
                    <a:pt x="129333" y="219454"/>
                  </a:cubicBezTo>
                  <a:cubicBezTo>
                    <a:pt x="133345" y="221652"/>
                    <a:pt x="137260" y="221442"/>
                    <a:pt x="141076" y="218825"/>
                  </a:cubicBezTo>
                  <a:close/>
                  <a:moveTo>
                    <a:pt x="161613" y="323169"/>
                  </a:moveTo>
                  <a:cubicBezTo>
                    <a:pt x="139264" y="323169"/>
                    <a:pt x="118258" y="318928"/>
                    <a:pt x="98593" y="310446"/>
                  </a:cubicBezTo>
                  <a:cubicBezTo>
                    <a:pt x="78928" y="301964"/>
                    <a:pt x="61823" y="290453"/>
                    <a:pt x="47276" y="275914"/>
                  </a:cubicBezTo>
                  <a:cubicBezTo>
                    <a:pt x="32730" y="261373"/>
                    <a:pt x="21214" y="244275"/>
                    <a:pt x="12728" y="224619"/>
                  </a:cubicBezTo>
                  <a:cubicBezTo>
                    <a:pt x="4243" y="204964"/>
                    <a:pt x="0" y="183961"/>
                    <a:pt x="0" y="161613"/>
                  </a:cubicBezTo>
                  <a:cubicBezTo>
                    <a:pt x="0" y="139264"/>
                    <a:pt x="4241" y="118258"/>
                    <a:pt x="12723" y="98593"/>
                  </a:cubicBezTo>
                  <a:cubicBezTo>
                    <a:pt x="21204" y="78928"/>
                    <a:pt x="32715" y="61823"/>
                    <a:pt x="47255" y="47276"/>
                  </a:cubicBezTo>
                  <a:cubicBezTo>
                    <a:pt x="61795" y="32730"/>
                    <a:pt x="78893" y="21214"/>
                    <a:pt x="98549" y="12728"/>
                  </a:cubicBezTo>
                  <a:cubicBezTo>
                    <a:pt x="118205" y="4243"/>
                    <a:pt x="139207" y="0"/>
                    <a:pt x="161556" y="0"/>
                  </a:cubicBezTo>
                  <a:cubicBezTo>
                    <a:pt x="183904" y="0"/>
                    <a:pt x="204911" y="4241"/>
                    <a:pt x="224576" y="12723"/>
                  </a:cubicBezTo>
                  <a:cubicBezTo>
                    <a:pt x="244240" y="21204"/>
                    <a:pt x="261346" y="32715"/>
                    <a:pt x="275892" y="47255"/>
                  </a:cubicBezTo>
                  <a:cubicBezTo>
                    <a:pt x="290439" y="61795"/>
                    <a:pt x="301955" y="78893"/>
                    <a:pt x="310440" y="98549"/>
                  </a:cubicBezTo>
                  <a:cubicBezTo>
                    <a:pt x="318926" y="118205"/>
                    <a:pt x="323169" y="139207"/>
                    <a:pt x="323169" y="161556"/>
                  </a:cubicBezTo>
                  <a:cubicBezTo>
                    <a:pt x="323169" y="183904"/>
                    <a:pt x="318928" y="204911"/>
                    <a:pt x="310446" y="224576"/>
                  </a:cubicBezTo>
                  <a:cubicBezTo>
                    <a:pt x="301964" y="244240"/>
                    <a:pt x="290453" y="261346"/>
                    <a:pt x="275914" y="275892"/>
                  </a:cubicBezTo>
                  <a:cubicBezTo>
                    <a:pt x="261373" y="290439"/>
                    <a:pt x="244275" y="301955"/>
                    <a:pt x="224619" y="310440"/>
                  </a:cubicBezTo>
                  <a:cubicBezTo>
                    <a:pt x="204964" y="318926"/>
                    <a:pt x="183961" y="323169"/>
                    <a:pt x="161613" y="323169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5" name="그래픽 53">
              <a:extLst>
                <a:ext uri="{FF2B5EF4-FFF2-40B4-BE49-F238E27FC236}">
                  <a16:creationId xmlns:a16="http://schemas.microsoft.com/office/drawing/2014/main" id="{9926CAD1-AD49-208A-3522-3522055C5912}"/>
                </a:ext>
              </a:extLst>
            </p:cNvPr>
            <p:cNvSpPr/>
            <p:nvPr/>
          </p:nvSpPr>
          <p:spPr>
            <a:xfrm>
              <a:off x="10392436" y="2753720"/>
              <a:ext cx="243792" cy="243792"/>
            </a:xfrm>
            <a:custGeom>
              <a:avLst/>
              <a:gdLst>
                <a:gd name="connsiteX0" fmla="*/ 93549 w 289150"/>
                <a:gd name="connsiteY0" fmla="*/ 289151 h 289150"/>
                <a:gd name="connsiteX1" fmla="*/ 27285 w 289150"/>
                <a:gd name="connsiteY1" fmla="*/ 261865 h 289150"/>
                <a:gd name="connsiteX2" fmla="*/ 0 w 289150"/>
                <a:gd name="connsiteY2" fmla="*/ 195602 h 289150"/>
                <a:gd name="connsiteX3" fmla="*/ 0 w 289150"/>
                <a:gd name="connsiteY3" fmla="*/ 93549 h 289150"/>
                <a:gd name="connsiteX4" fmla="*/ 27285 w 289150"/>
                <a:gd name="connsiteY4" fmla="*/ 27285 h 289150"/>
                <a:gd name="connsiteX5" fmla="*/ 93549 w 289150"/>
                <a:gd name="connsiteY5" fmla="*/ 0 h 289150"/>
                <a:gd name="connsiteX6" fmla="*/ 195602 w 289150"/>
                <a:gd name="connsiteY6" fmla="*/ 0 h 289150"/>
                <a:gd name="connsiteX7" fmla="*/ 261865 w 289150"/>
                <a:gd name="connsiteY7" fmla="*/ 27285 h 289150"/>
                <a:gd name="connsiteX8" fmla="*/ 289151 w 289150"/>
                <a:gd name="connsiteY8" fmla="*/ 93549 h 289150"/>
                <a:gd name="connsiteX9" fmla="*/ 289151 w 289150"/>
                <a:gd name="connsiteY9" fmla="*/ 195602 h 289150"/>
                <a:gd name="connsiteX10" fmla="*/ 261865 w 289150"/>
                <a:gd name="connsiteY10" fmla="*/ 261865 h 289150"/>
                <a:gd name="connsiteX11" fmla="*/ 195602 w 289150"/>
                <a:gd name="connsiteY11" fmla="*/ 289151 h 289150"/>
                <a:gd name="connsiteX12" fmla="*/ 93549 w 289150"/>
                <a:gd name="connsiteY12" fmla="*/ 289151 h 289150"/>
                <a:gd name="connsiteX13" fmla="*/ 127566 w 289150"/>
                <a:gd name="connsiteY13" fmla="*/ 206723 h 289150"/>
                <a:gd name="connsiteX14" fmla="*/ 223732 w 289150"/>
                <a:gd name="connsiteY14" fmla="*/ 110558 h 289150"/>
                <a:gd name="connsiteX15" fmla="*/ 205807 w 289150"/>
                <a:gd name="connsiteY15" fmla="*/ 92633 h 289150"/>
                <a:gd name="connsiteX16" fmla="*/ 127566 w 289150"/>
                <a:gd name="connsiteY16" fmla="*/ 170874 h 289150"/>
                <a:gd name="connsiteX17" fmla="*/ 90147 w 289150"/>
                <a:gd name="connsiteY17" fmla="*/ 133455 h 289150"/>
                <a:gd name="connsiteX18" fmla="*/ 72222 w 289150"/>
                <a:gd name="connsiteY18" fmla="*/ 151379 h 289150"/>
                <a:gd name="connsiteX19" fmla="*/ 127566 w 289150"/>
                <a:gd name="connsiteY19" fmla="*/ 206723 h 289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89150" h="289150">
                  <a:moveTo>
                    <a:pt x="93549" y="289151"/>
                  </a:moveTo>
                  <a:cubicBezTo>
                    <a:pt x="67563" y="289151"/>
                    <a:pt x="45475" y="280056"/>
                    <a:pt x="27285" y="261865"/>
                  </a:cubicBezTo>
                  <a:cubicBezTo>
                    <a:pt x="9095" y="243676"/>
                    <a:pt x="0" y="221588"/>
                    <a:pt x="0" y="195602"/>
                  </a:cubicBezTo>
                  <a:lnTo>
                    <a:pt x="0" y="93549"/>
                  </a:lnTo>
                  <a:cubicBezTo>
                    <a:pt x="0" y="67563"/>
                    <a:pt x="9095" y="45475"/>
                    <a:pt x="27285" y="27285"/>
                  </a:cubicBezTo>
                  <a:cubicBezTo>
                    <a:pt x="45475" y="9095"/>
                    <a:pt x="67563" y="0"/>
                    <a:pt x="93549" y="0"/>
                  </a:cubicBezTo>
                  <a:lnTo>
                    <a:pt x="195602" y="0"/>
                  </a:lnTo>
                  <a:cubicBezTo>
                    <a:pt x="221588" y="0"/>
                    <a:pt x="243676" y="9095"/>
                    <a:pt x="261865" y="27285"/>
                  </a:cubicBezTo>
                  <a:cubicBezTo>
                    <a:pt x="280056" y="45475"/>
                    <a:pt x="289151" y="67563"/>
                    <a:pt x="289151" y="93549"/>
                  </a:cubicBezTo>
                  <a:lnTo>
                    <a:pt x="289151" y="195602"/>
                  </a:lnTo>
                  <a:cubicBezTo>
                    <a:pt x="289151" y="221588"/>
                    <a:pt x="280056" y="243676"/>
                    <a:pt x="261865" y="261865"/>
                  </a:cubicBezTo>
                  <a:cubicBezTo>
                    <a:pt x="243676" y="280056"/>
                    <a:pt x="221588" y="289151"/>
                    <a:pt x="195602" y="289151"/>
                  </a:cubicBezTo>
                  <a:lnTo>
                    <a:pt x="93549" y="289151"/>
                  </a:lnTo>
                  <a:close/>
                  <a:moveTo>
                    <a:pt x="127566" y="206723"/>
                  </a:moveTo>
                  <a:lnTo>
                    <a:pt x="223732" y="110558"/>
                  </a:lnTo>
                  <a:lnTo>
                    <a:pt x="205807" y="92633"/>
                  </a:lnTo>
                  <a:lnTo>
                    <a:pt x="127566" y="170874"/>
                  </a:lnTo>
                  <a:lnTo>
                    <a:pt x="90147" y="133455"/>
                  </a:lnTo>
                  <a:lnTo>
                    <a:pt x="72222" y="151379"/>
                  </a:lnTo>
                  <a:lnTo>
                    <a:pt x="127566" y="206723"/>
                  </a:ln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6" name="그래픽 55">
              <a:extLst>
                <a:ext uri="{FF2B5EF4-FFF2-40B4-BE49-F238E27FC236}">
                  <a16:creationId xmlns:a16="http://schemas.microsoft.com/office/drawing/2014/main" id="{C4F32960-FF92-DD62-2B73-1F344B36B649}"/>
                </a:ext>
              </a:extLst>
            </p:cNvPr>
            <p:cNvSpPr/>
            <p:nvPr/>
          </p:nvSpPr>
          <p:spPr>
            <a:xfrm>
              <a:off x="3583200" y="2741779"/>
              <a:ext cx="243792" cy="267674"/>
            </a:xfrm>
            <a:custGeom>
              <a:avLst/>
              <a:gdLst>
                <a:gd name="connsiteX0" fmla="*/ 42522 w 289150"/>
                <a:gd name="connsiteY0" fmla="*/ 317477 h 317476"/>
                <a:gd name="connsiteX1" fmla="*/ 12348 w 289150"/>
                <a:gd name="connsiteY1" fmla="*/ 305129 h 317476"/>
                <a:gd name="connsiteX2" fmla="*/ 0 w 289150"/>
                <a:gd name="connsiteY2" fmla="*/ 274955 h 317476"/>
                <a:gd name="connsiteX3" fmla="*/ 0 w 289150"/>
                <a:gd name="connsiteY3" fmla="*/ 247807 h 317476"/>
                <a:gd name="connsiteX4" fmla="*/ 4400 w 289150"/>
                <a:gd name="connsiteY4" fmla="*/ 236833 h 317476"/>
                <a:gd name="connsiteX5" fmla="*/ 15374 w 289150"/>
                <a:gd name="connsiteY5" fmla="*/ 232433 h 317476"/>
                <a:gd name="connsiteX6" fmla="*/ 51027 w 289150"/>
                <a:gd name="connsiteY6" fmla="*/ 232433 h 317476"/>
                <a:gd name="connsiteX7" fmla="*/ 51027 w 289150"/>
                <a:gd name="connsiteY7" fmla="*/ 5986 h 317476"/>
                <a:gd name="connsiteX8" fmla="*/ 53169 w 289150"/>
                <a:gd name="connsiteY8" fmla="*/ 2437 h 317476"/>
                <a:gd name="connsiteX9" fmla="*/ 57275 w 289150"/>
                <a:gd name="connsiteY9" fmla="*/ 3173 h 317476"/>
                <a:gd name="connsiteX10" fmla="*/ 69769 w 289150"/>
                <a:gd name="connsiteY10" fmla="*/ 13542 h 317476"/>
                <a:gd name="connsiteX11" fmla="*/ 74578 w 289150"/>
                <a:gd name="connsiteY11" fmla="*/ 15439 h 317476"/>
                <a:gd name="connsiteX12" fmla="*/ 79386 w 289150"/>
                <a:gd name="connsiteY12" fmla="*/ 13542 h 317476"/>
                <a:gd name="connsiteX13" fmla="*/ 93647 w 289150"/>
                <a:gd name="connsiteY13" fmla="*/ 1897 h 317476"/>
                <a:gd name="connsiteX14" fmla="*/ 98455 w 289150"/>
                <a:gd name="connsiteY14" fmla="*/ 0 h 317476"/>
                <a:gd name="connsiteX15" fmla="*/ 103264 w 289150"/>
                <a:gd name="connsiteY15" fmla="*/ 1897 h 317476"/>
                <a:gd name="connsiteX16" fmla="*/ 117525 w 289150"/>
                <a:gd name="connsiteY16" fmla="*/ 13542 h 317476"/>
                <a:gd name="connsiteX17" fmla="*/ 122333 w 289150"/>
                <a:gd name="connsiteY17" fmla="*/ 15439 h 317476"/>
                <a:gd name="connsiteX18" fmla="*/ 127141 w 289150"/>
                <a:gd name="connsiteY18" fmla="*/ 13542 h 317476"/>
                <a:gd name="connsiteX19" fmla="*/ 141403 w 289150"/>
                <a:gd name="connsiteY19" fmla="*/ 1897 h 317476"/>
                <a:gd name="connsiteX20" fmla="*/ 146211 w 289150"/>
                <a:gd name="connsiteY20" fmla="*/ 0 h 317476"/>
                <a:gd name="connsiteX21" fmla="*/ 151019 w 289150"/>
                <a:gd name="connsiteY21" fmla="*/ 1897 h 317476"/>
                <a:gd name="connsiteX22" fmla="*/ 165281 w 289150"/>
                <a:gd name="connsiteY22" fmla="*/ 13542 h 317476"/>
                <a:gd name="connsiteX23" fmla="*/ 170089 w 289150"/>
                <a:gd name="connsiteY23" fmla="*/ 15439 h 317476"/>
                <a:gd name="connsiteX24" fmla="*/ 174897 w 289150"/>
                <a:gd name="connsiteY24" fmla="*/ 13542 h 317476"/>
                <a:gd name="connsiteX25" fmla="*/ 189158 w 289150"/>
                <a:gd name="connsiteY25" fmla="*/ 1897 h 317476"/>
                <a:gd name="connsiteX26" fmla="*/ 193967 w 289150"/>
                <a:gd name="connsiteY26" fmla="*/ 0 h 317476"/>
                <a:gd name="connsiteX27" fmla="*/ 198775 w 289150"/>
                <a:gd name="connsiteY27" fmla="*/ 1897 h 317476"/>
                <a:gd name="connsiteX28" fmla="*/ 213036 w 289150"/>
                <a:gd name="connsiteY28" fmla="*/ 13542 h 317476"/>
                <a:gd name="connsiteX29" fmla="*/ 217844 w 289150"/>
                <a:gd name="connsiteY29" fmla="*/ 15439 h 317476"/>
                <a:gd name="connsiteX30" fmla="*/ 222653 w 289150"/>
                <a:gd name="connsiteY30" fmla="*/ 13542 h 317476"/>
                <a:gd name="connsiteX31" fmla="*/ 236914 w 289150"/>
                <a:gd name="connsiteY31" fmla="*/ 1897 h 317476"/>
                <a:gd name="connsiteX32" fmla="*/ 241722 w 289150"/>
                <a:gd name="connsiteY32" fmla="*/ 0 h 317476"/>
                <a:gd name="connsiteX33" fmla="*/ 246530 w 289150"/>
                <a:gd name="connsiteY33" fmla="*/ 1897 h 317476"/>
                <a:gd name="connsiteX34" fmla="*/ 260792 w 289150"/>
                <a:gd name="connsiteY34" fmla="*/ 13542 h 317476"/>
                <a:gd name="connsiteX35" fmla="*/ 265600 w 289150"/>
                <a:gd name="connsiteY35" fmla="*/ 15439 h 317476"/>
                <a:gd name="connsiteX36" fmla="*/ 270408 w 289150"/>
                <a:gd name="connsiteY36" fmla="*/ 13542 h 317476"/>
                <a:gd name="connsiteX37" fmla="*/ 282903 w 289150"/>
                <a:gd name="connsiteY37" fmla="*/ 3173 h 317476"/>
                <a:gd name="connsiteX38" fmla="*/ 287008 w 289150"/>
                <a:gd name="connsiteY38" fmla="*/ 2437 h 317476"/>
                <a:gd name="connsiteX39" fmla="*/ 289151 w 289150"/>
                <a:gd name="connsiteY39" fmla="*/ 5986 h 317476"/>
                <a:gd name="connsiteX40" fmla="*/ 289151 w 289150"/>
                <a:gd name="connsiteY40" fmla="*/ 274955 h 317476"/>
                <a:gd name="connsiteX41" fmla="*/ 276803 w 289150"/>
                <a:gd name="connsiteY41" fmla="*/ 305129 h 317476"/>
                <a:gd name="connsiteX42" fmla="*/ 246629 w 289150"/>
                <a:gd name="connsiteY42" fmla="*/ 317477 h 317476"/>
                <a:gd name="connsiteX43" fmla="*/ 42522 w 289150"/>
                <a:gd name="connsiteY43" fmla="*/ 317477 h 317476"/>
                <a:gd name="connsiteX44" fmla="*/ 246629 w 289150"/>
                <a:gd name="connsiteY44" fmla="*/ 291964 h 317476"/>
                <a:gd name="connsiteX45" fmla="*/ 258748 w 289150"/>
                <a:gd name="connsiteY45" fmla="*/ 287074 h 317476"/>
                <a:gd name="connsiteX46" fmla="*/ 263638 w 289150"/>
                <a:gd name="connsiteY46" fmla="*/ 274955 h 317476"/>
                <a:gd name="connsiteX47" fmla="*/ 263638 w 289150"/>
                <a:gd name="connsiteY47" fmla="*/ 36830 h 317476"/>
                <a:gd name="connsiteX48" fmla="*/ 76540 w 289150"/>
                <a:gd name="connsiteY48" fmla="*/ 36830 h 317476"/>
                <a:gd name="connsiteX49" fmla="*/ 76540 w 289150"/>
                <a:gd name="connsiteY49" fmla="*/ 232433 h 317476"/>
                <a:gd name="connsiteX50" fmla="*/ 214246 w 289150"/>
                <a:gd name="connsiteY50" fmla="*/ 232433 h 317476"/>
                <a:gd name="connsiteX51" fmla="*/ 225221 w 289150"/>
                <a:gd name="connsiteY51" fmla="*/ 236833 h 317476"/>
                <a:gd name="connsiteX52" fmla="*/ 229620 w 289150"/>
                <a:gd name="connsiteY52" fmla="*/ 247807 h 317476"/>
                <a:gd name="connsiteX53" fmla="*/ 229620 w 289150"/>
                <a:gd name="connsiteY53" fmla="*/ 274955 h 317476"/>
                <a:gd name="connsiteX54" fmla="*/ 234510 w 289150"/>
                <a:gd name="connsiteY54" fmla="*/ 287074 h 317476"/>
                <a:gd name="connsiteX55" fmla="*/ 246629 w 289150"/>
                <a:gd name="connsiteY55" fmla="*/ 291964 h 317476"/>
                <a:gd name="connsiteX56" fmla="*/ 109576 w 289150"/>
                <a:gd name="connsiteY56" fmla="*/ 75101 h 317476"/>
                <a:gd name="connsiteX57" fmla="*/ 180556 w 289150"/>
                <a:gd name="connsiteY57" fmla="*/ 75101 h 317476"/>
                <a:gd name="connsiteX58" fmla="*/ 189649 w 289150"/>
                <a:gd name="connsiteY58" fmla="*/ 78764 h 317476"/>
                <a:gd name="connsiteX59" fmla="*/ 193312 w 289150"/>
                <a:gd name="connsiteY59" fmla="*/ 87857 h 317476"/>
                <a:gd name="connsiteX60" fmla="*/ 189649 w 289150"/>
                <a:gd name="connsiteY60" fmla="*/ 96950 h 317476"/>
                <a:gd name="connsiteX61" fmla="*/ 180556 w 289150"/>
                <a:gd name="connsiteY61" fmla="*/ 100613 h 317476"/>
                <a:gd name="connsiteX62" fmla="*/ 109576 w 289150"/>
                <a:gd name="connsiteY62" fmla="*/ 100613 h 317476"/>
                <a:gd name="connsiteX63" fmla="*/ 100483 w 289150"/>
                <a:gd name="connsiteY63" fmla="*/ 96950 h 317476"/>
                <a:gd name="connsiteX64" fmla="*/ 96820 w 289150"/>
                <a:gd name="connsiteY64" fmla="*/ 87857 h 317476"/>
                <a:gd name="connsiteX65" fmla="*/ 100483 w 289150"/>
                <a:gd name="connsiteY65" fmla="*/ 78764 h 317476"/>
                <a:gd name="connsiteX66" fmla="*/ 109576 w 289150"/>
                <a:gd name="connsiteY66" fmla="*/ 75101 h 317476"/>
                <a:gd name="connsiteX67" fmla="*/ 109576 w 289150"/>
                <a:gd name="connsiteY67" fmla="*/ 126127 h 317476"/>
                <a:gd name="connsiteX68" fmla="*/ 180556 w 289150"/>
                <a:gd name="connsiteY68" fmla="*/ 126127 h 317476"/>
                <a:gd name="connsiteX69" fmla="*/ 189649 w 289150"/>
                <a:gd name="connsiteY69" fmla="*/ 129791 h 317476"/>
                <a:gd name="connsiteX70" fmla="*/ 193312 w 289150"/>
                <a:gd name="connsiteY70" fmla="*/ 138884 h 317476"/>
                <a:gd name="connsiteX71" fmla="*/ 189649 w 289150"/>
                <a:gd name="connsiteY71" fmla="*/ 147977 h 317476"/>
                <a:gd name="connsiteX72" fmla="*/ 180556 w 289150"/>
                <a:gd name="connsiteY72" fmla="*/ 151640 h 317476"/>
                <a:gd name="connsiteX73" fmla="*/ 109576 w 289150"/>
                <a:gd name="connsiteY73" fmla="*/ 151640 h 317476"/>
                <a:gd name="connsiteX74" fmla="*/ 100483 w 289150"/>
                <a:gd name="connsiteY74" fmla="*/ 147977 h 317476"/>
                <a:gd name="connsiteX75" fmla="*/ 96820 w 289150"/>
                <a:gd name="connsiteY75" fmla="*/ 138884 h 317476"/>
                <a:gd name="connsiteX76" fmla="*/ 100483 w 289150"/>
                <a:gd name="connsiteY76" fmla="*/ 129791 h 317476"/>
                <a:gd name="connsiteX77" fmla="*/ 109576 w 289150"/>
                <a:gd name="connsiteY77" fmla="*/ 126127 h 317476"/>
                <a:gd name="connsiteX78" fmla="*/ 228639 w 289150"/>
                <a:gd name="connsiteY78" fmla="*/ 102903 h 317476"/>
                <a:gd name="connsiteX79" fmla="*/ 217992 w 289150"/>
                <a:gd name="connsiteY79" fmla="*/ 98504 h 317476"/>
                <a:gd name="connsiteX80" fmla="*/ 213592 w 289150"/>
                <a:gd name="connsiteY80" fmla="*/ 87857 h 317476"/>
                <a:gd name="connsiteX81" fmla="*/ 217992 w 289150"/>
                <a:gd name="connsiteY81" fmla="*/ 77210 h 317476"/>
                <a:gd name="connsiteX82" fmla="*/ 228639 w 289150"/>
                <a:gd name="connsiteY82" fmla="*/ 72811 h 317476"/>
                <a:gd name="connsiteX83" fmla="*/ 239285 w 289150"/>
                <a:gd name="connsiteY83" fmla="*/ 77210 h 317476"/>
                <a:gd name="connsiteX84" fmla="*/ 243685 w 289150"/>
                <a:gd name="connsiteY84" fmla="*/ 87857 h 317476"/>
                <a:gd name="connsiteX85" fmla="*/ 239285 w 289150"/>
                <a:gd name="connsiteY85" fmla="*/ 98504 h 317476"/>
                <a:gd name="connsiteX86" fmla="*/ 228639 w 289150"/>
                <a:gd name="connsiteY86" fmla="*/ 102903 h 317476"/>
                <a:gd name="connsiteX87" fmla="*/ 228639 w 289150"/>
                <a:gd name="connsiteY87" fmla="*/ 153930 h 317476"/>
                <a:gd name="connsiteX88" fmla="*/ 217992 w 289150"/>
                <a:gd name="connsiteY88" fmla="*/ 149531 h 317476"/>
                <a:gd name="connsiteX89" fmla="*/ 213592 w 289150"/>
                <a:gd name="connsiteY89" fmla="*/ 138884 h 317476"/>
                <a:gd name="connsiteX90" fmla="*/ 217992 w 289150"/>
                <a:gd name="connsiteY90" fmla="*/ 128237 h 317476"/>
                <a:gd name="connsiteX91" fmla="*/ 228639 w 289150"/>
                <a:gd name="connsiteY91" fmla="*/ 123838 h 317476"/>
                <a:gd name="connsiteX92" fmla="*/ 239285 w 289150"/>
                <a:gd name="connsiteY92" fmla="*/ 128237 h 317476"/>
                <a:gd name="connsiteX93" fmla="*/ 243685 w 289150"/>
                <a:gd name="connsiteY93" fmla="*/ 138884 h 317476"/>
                <a:gd name="connsiteX94" fmla="*/ 239285 w 289150"/>
                <a:gd name="connsiteY94" fmla="*/ 149531 h 317476"/>
                <a:gd name="connsiteX95" fmla="*/ 228639 w 289150"/>
                <a:gd name="connsiteY95" fmla="*/ 153930 h 317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289150" h="317476">
                  <a:moveTo>
                    <a:pt x="42522" y="317477"/>
                  </a:moveTo>
                  <a:cubicBezTo>
                    <a:pt x="30638" y="317477"/>
                    <a:pt x="20580" y="313361"/>
                    <a:pt x="12348" y="305129"/>
                  </a:cubicBezTo>
                  <a:cubicBezTo>
                    <a:pt x="4116" y="296897"/>
                    <a:pt x="0" y="286839"/>
                    <a:pt x="0" y="274955"/>
                  </a:cubicBezTo>
                  <a:lnTo>
                    <a:pt x="0" y="247807"/>
                  </a:lnTo>
                  <a:cubicBezTo>
                    <a:pt x="0" y="243424"/>
                    <a:pt x="1467" y="239766"/>
                    <a:pt x="4400" y="236833"/>
                  </a:cubicBezTo>
                  <a:cubicBezTo>
                    <a:pt x="7333" y="233900"/>
                    <a:pt x="10991" y="232433"/>
                    <a:pt x="15374" y="232433"/>
                  </a:cubicBezTo>
                  <a:lnTo>
                    <a:pt x="51027" y="232433"/>
                  </a:lnTo>
                  <a:lnTo>
                    <a:pt x="51027" y="5986"/>
                  </a:lnTo>
                  <a:cubicBezTo>
                    <a:pt x="51027" y="4220"/>
                    <a:pt x="51741" y="3037"/>
                    <a:pt x="53169" y="2437"/>
                  </a:cubicBezTo>
                  <a:cubicBezTo>
                    <a:pt x="54598" y="1837"/>
                    <a:pt x="55966" y="2083"/>
                    <a:pt x="57275" y="3173"/>
                  </a:cubicBezTo>
                  <a:lnTo>
                    <a:pt x="69769" y="13542"/>
                  </a:lnTo>
                  <a:cubicBezTo>
                    <a:pt x="71252" y="14807"/>
                    <a:pt x="72855" y="15439"/>
                    <a:pt x="74578" y="15439"/>
                  </a:cubicBezTo>
                  <a:cubicBezTo>
                    <a:pt x="76300" y="15439"/>
                    <a:pt x="77903" y="14807"/>
                    <a:pt x="79386" y="13542"/>
                  </a:cubicBezTo>
                  <a:lnTo>
                    <a:pt x="93647" y="1897"/>
                  </a:lnTo>
                  <a:cubicBezTo>
                    <a:pt x="95130" y="632"/>
                    <a:pt x="96733" y="0"/>
                    <a:pt x="98455" y="0"/>
                  </a:cubicBezTo>
                  <a:cubicBezTo>
                    <a:pt x="100178" y="0"/>
                    <a:pt x="101781" y="632"/>
                    <a:pt x="103264" y="1897"/>
                  </a:cubicBezTo>
                  <a:lnTo>
                    <a:pt x="117525" y="13542"/>
                  </a:lnTo>
                  <a:cubicBezTo>
                    <a:pt x="119008" y="14807"/>
                    <a:pt x="120611" y="15439"/>
                    <a:pt x="122333" y="15439"/>
                  </a:cubicBezTo>
                  <a:cubicBezTo>
                    <a:pt x="124056" y="15439"/>
                    <a:pt x="125659" y="14807"/>
                    <a:pt x="127141" y="13542"/>
                  </a:cubicBezTo>
                  <a:lnTo>
                    <a:pt x="141403" y="1897"/>
                  </a:lnTo>
                  <a:cubicBezTo>
                    <a:pt x="142886" y="632"/>
                    <a:pt x="144488" y="0"/>
                    <a:pt x="146211" y="0"/>
                  </a:cubicBezTo>
                  <a:cubicBezTo>
                    <a:pt x="147934" y="0"/>
                    <a:pt x="149536" y="632"/>
                    <a:pt x="151019" y="1897"/>
                  </a:cubicBezTo>
                  <a:lnTo>
                    <a:pt x="165281" y="13542"/>
                  </a:lnTo>
                  <a:cubicBezTo>
                    <a:pt x="166763" y="14807"/>
                    <a:pt x="168366" y="15439"/>
                    <a:pt x="170089" y="15439"/>
                  </a:cubicBezTo>
                  <a:cubicBezTo>
                    <a:pt x="171811" y="15439"/>
                    <a:pt x="173414" y="14807"/>
                    <a:pt x="174897" y="13542"/>
                  </a:cubicBezTo>
                  <a:lnTo>
                    <a:pt x="189158" y="1897"/>
                  </a:lnTo>
                  <a:cubicBezTo>
                    <a:pt x="190641" y="632"/>
                    <a:pt x="192244" y="0"/>
                    <a:pt x="193967" y="0"/>
                  </a:cubicBezTo>
                  <a:cubicBezTo>
                    <a:pt x="195689" y="0"/>
                    <a:pt x="197292" y="632"/>
                    <a:pt x="198775" y="1897"/>
                  </a:cubicBezTo>
                  <a:lnTo>
                    <a:pt x="213036" y="13542"/>
                  </a:lnTo>
                  <a:cubicBezTo>
                    <a:pt x="214519" y="14807"/>
                    <a:pt x="216122" y="15439"/>
                    <a:pt x="217844" y="15439"/>
                  </a:cubicBezTo>
                  <a:cubicBezTo>
                    <a:pt x="219567" y="15439"/>
                    <a:pt x="221170" y="14807"/>
                    <a:pt x="222653" y="13542"/>
                  </a:cubicBezTo>
                  <a:lnTo>
                    <a:pt x="236914" y="1897"/>
                  </a:lnTo>
                  <a:cubicBezTo>
                    <a:pt x="238397" y="632"/>
                    <a:pt x="240000" y="0"/>
                    <a:pt x="241722" y="0"/>
                  </a:cubicBezTo>
                  <a:cubicBezTo>
                    <a:pt x="243445" y="0"/>
                    <a:pt x="245047" y="632"/>
                    <a:pt x="246530" y="1897"/>
                  </a:cubicBezTo>
                  <a:lnTo>
                    <a:pt x="260792" y="13542"/>
                  </a:lnTo>
                  <a:cubicBezTo>
                    <a:pt x="262274" y="14807"/>
                    <a:pt x="263877" y="15439"/>
                    <a:pt x="265600" y="15439"/>
                  </a:cubicBezTo>
                  <a:cubicBezTo>
                    <a:pt x="267322" y="15439"/>
                    <a:pt x="268925" y="14807"/>
                    <a:pt x="270408" y="13542"/>
                  </a:cubicBezTo>
                  <a:lnTo>
                    <a:pt x="282903" y="3173"/>
                  </a:lnTo>
                  <a:cubicBezTo>
                    <a:pt x="284212" y="2083"/>
                    <a:pt x="285580" y="1837"/>
                    <a:pt x="287008" y="2437"/>
                  </a:cubicBezTo>
                  <a:cubicBezTo>
                    <a:pt x="288437" y="3037"/>
                    <a:pt x="289151" y="4220"/>
                    <a:pt x="289151" y="5986"/>
                  </a:cubicBezTo>
                  <a:lnTo>
                    <a:pt x="289151" y="274955"/>
                  </a:lnTo>
                  <a:cubicBezTo>
                    <a:pt x="289151" y="286839"/>
                    <a:pt x="285035" y="296897"/>
                    <a:pt x="276803" y="305129"/>
                  </a:cubicBezTo>
                  <a:cubicBezTo>
                    <a:pt x="268571" y="313361"/>
                    <a:pt x="258513" y="317477"/>
                    <a:pt x="246629" y="317477"/>
                  </a:cubicBezTo>
                  <a:lnTo>
                    <a:pt x="42522" y="317477"/>
                  </a:lnTo>
                  <a:close/>
                  <a:moveTo>
                    <a:pt x="246629" y="291964"/>
                  </a:moveTo>
                  <a:cubicBezTo>
                    <a:pt x="251448" y="291964"/>
                    <a:pt x="255488" y="290334"/>
                    <a:pt x="258748" y="287074"/>
                  </a:cubicBezTo>
                  <a:cubicBezTo>
                    <a:pt x="262008" y="283814"/>
                    <a:pt x="263638" y="279774"/>
                    <a:pt x="263638" y="274955"/>
                  </a:cubicBezTo>
                  <a:lnTo>
                    <a:pt x="263638" y="36830"/>
                  </a:lnTo>
                  <a:lnTo>
                    <a:pt x="76540" y="36830"/>
                  </a:lnTo>
                  <a:lnTo>
                    <a:pt x="76540" y="232433"/>
                  </a:lnTo>
                  <a:lnTo>
                    <a:pt x="214246" y="232433"/>
                  </a:lnTo>
                  <a:cubicBezTo>
                    <a:pt x="218630" y="232433"/>
                    <a:pt x="222288" y="233900"/>
                    <a:pt x="225221" y="236833"/>
                  </a:cubicBezTo>
                  <a:cubicBezTo>
                    <a:pt x="228154" y="239766"/>
                    <a:pt x="229620" y="243424"/>
                    <a:pt x="229620" y="247807"/>
                  </a:cubicBezTo>
                  <a:lnTo>
                    <a:pt x="229620" y="274955"/>
                  </a:lnTo>
                  <a:cubicBezTo>
                    <a:pt x="229620" y="279774"/>
                    <a:pt x="231250" y="283814"/>
                    <a:pt x="234510" y="287074"/>
                  </a:cubicBezTo>
                  <a:cubicBezTo>
                    <a:pt x="237770" y="290334"/>
                    <a:pt x="241810" y="291964"/>
                    <a:pt x="246629" y="291964"/>
                  </a:cubicBezTo>
                  <a:close/>
                  <a:moveTo>
                    <a:pt x="109576" y="75101"/>
                  </a:moveTo>
                  <a:lnTo>
                    <a:pt x="180556" y="75101"/>
                  </a:lnTo>
                  <a:cubicBezTo>
                    <a:pt x="184176" y="75101"/>
                    <a:pt x="187207" y="76322"/>
                    <a:pt x="189649" y="78764"/>
                  </a:cubicBezTo>
                  <a:cubicBezTo>
                    <a:pt x="192091" y="81206"/>
                    <a:pt x="193312" y="84237"/>
                    <a:pt x="193312" y="87857"/>
                  </a:cubicBezTo>
                  <a:cubicBezTo>
                    <a:pt x="193312" y="91477"/>
                    <a:pt x="192091" y="94508"/>
                    <a:pt x="189649" y="96950"/>
                  </a:cubicBezTo>
                  <a:cubicBezTo>
                    <a:pt x="187207" y="99392"/>
                    <a:pt x="184176" y="100613"/>
                    <a:pt x="180556" y="100613"/>
                  </a:cubicBezTo>
                  <a:lnTo>
                    <a:pt x="109576" y="100613"/>
                  </a:lnTo>
                  <a:cubicBezTo>
                    <a:pt x="105956" y="100613"/>
                    <a:pt x="102925" y="99392"/>
                    <a:pt x="100483" y="96950"/>
                  </a:cubicBezTo>
                  <a:cubicBezTo>
                    <a:pt x="98041" y="94508"/>
                    <a:pt x="96820" y="91477"/>
                    <a:pt x="96820" y="87857"/>
                  </a:cubicBezTo>
                  <a:cubicBezTo>
                    <a:pt x="96820" y="84237"/>
                    <a:pt x="98041" y="81206"/>
                    <a:pt x="100483" y="78764"/>
                  </a:cubicBezTo>
                  <a:cubicBezTo>
                    <a:pt x="102925" y="76322"/>
                    <a:pt x="105956" y="75101"/>
                    <a:pt x="109576" y="75101"/>
                  </a:cubicBezTo>
                  <a:close/>
                  <a:moveTo>
                    <a:pt x="109576" y="126127"/>
                  </a:moveTo>
                  <a:lnTo>
                    <a:pt x="180556" y="126127"/>
                  </a:lnTo>
                  <a:cubicBezTo>
                    <a:pt x="184176" y="126127"/>
                    <a:pt x="187207" y="127349"/>
                    <a:pt x="189649" y="129791"/>
                  </a:cubicBezTo>
                  <a:cubicBezTo>
                    <a:pt x="192091" y="132233"/>
                    <a:pt x="193312" y="135264"/>
                    <a:pt x="193312" y="138884"/>
                  </a:cubicBezTo>
                  <a:cubicBezTo>
                    <a:pt x="193312" y="142504"/>
                    <a:pt x="192091" y="145535"/>
                    <a:pt x="189649" y="147977"/>
                  </a:cubicBezTo>
                  <a:cubicBezTo>
                    <a:pt x="187207" y="150419"/>
                    <a:pt x="184176" y="151640"/>
                    <a:pt x="180556" y="151640"/>
                  </a:cubicBezTo>
                  <a:lnTo>
                    <a:pt x="109576" y="151640"/>
                  </a:lnTo>
                  <a:cubicBezTo>
                    <a:pt x="105956" y="151640"/>
                    <a:pt x="102925" y="150419"/>
                    <a:pt x="100483" y="147977"/>
                  </a:cubicBezTo>
                  <a:cubicBezTo>
                    <a:pt x="98041" y="145535"/>
                    <a:pt x="96820" y="142504"/>
                    <a:pt x="96820" y="138884"/>
                  </a:cubicBezTo>
                  <a:cubicBezTo>
                    <a:pt x="96820" y="135264"/>
                    <a:pt x="98041" y="132233"/>
                    <a:pt x="100483" y="129791"/>
                  </a:cubicBezTo>
                  <a:cubicBezTo>
                    <a:pt x="102925" y="127349"/>
                    <a:pt x="105956" y="126127"/>
                    <a:pt x="109576" y="126127"/>
                  </a:cubicBezTo>
                  <a:close/>
                  <a:moveTo>
                    <a:pt x="228639" y="102903"/>
                  </a:moveTo>
                  <a:cubicBezTo>
                    <a:pt x="224474" y="102903"/>
                    <a:pt x="220925" y="101437"/>
                    <a:pt x="217992" y="98504"/>
                  </a:cubicBezTo>
                  <a:cubicBezTo>
                    <a:pt x="215059" y="95571"/>
                    <a:pt x="213592" y="92022"/>
                    <a:pt x="213592" y="87857"/>
                  </a:cubicBezTo>
                  <a:cubicBezTo>
                    <a:pt x="213592" y="83692"/>
                    <a:pt x="215059" y="80143"/>
                    <a:pt x="217992" y="77210"/>
                  </a:cubicBezTo>
                  <a:cubicBezTo>
                    <a:pt x="220925" y="74277"/>
                    <a:pt x="224474" y="72811"/>
                    <a:pt x="228639" y="72811"/>
                  </a:cubicBezTo>
                  <a:cubicBezTo>
                    <a:pt x="232803" y="72811"/>
                    <a:pt x="236352" y="74277"/>
                    <a:pt x="239285" y="77210"/>
                  </a:cubicBezTo>
                  <a:cubicBezTo>
                    <a:pt x="242218" y="80143"/>
                    <a:pt x="243685" y="83692"/>
                    <a:pt x="243685" y="87857"/>
                  </a:cubicBezTo>
                  <a:cubicBezTo>
                    <a:pt x="243685" y="92022"/>
                    <a:pt x="242218" y="95571"/>
                    <a:pt x="239285" y="98504"/>
                  </a:cubicBezTo>
                  <a:cubicBezTo>
                    <a:pt x="236352" y="101437"/>
                    <a:pt x="232803" y="102903"/>
                    <a:pt x="228639" y="102903"/>
                  </a:cubicBezTo>
                  <a:close/>
                  <a:moveTo>
                    <a:pt x="228639" y="153930"/>
                  </a:moveTo>
                  <a:cubicBezTo>
                    <a:pt x="224474" y="153930"/>
                    <a:pt x="220925" y="152463"/>
                    <a:pt x="217992" y="149531"/>
                  </a:cubicBezTo>
                  <a:cubicBezTo>
                    <a:pt x="215059" y="146598"/>
                    <a:pt x="213592" y="143049"/>
                    <a:pt x="213592" y="138884"/>
                  </a:cubicBezTo>
                  <a:cubicBezTo>
                    <a:pt x="213592" y="134719"/>
                    <a:pt x="215059" y="131170"/>
                    <a:pt x="217992" y="128237"/>
                  </a:cubicBezTo>
                  <a:cubicBezTo>
                    <a:pt x="220925" y="125304"/>
                    <a:pt x="224474" y="123838"/>
                    <a:pt x="228639" y="123838"/>
                  </a:cubicBezTo>
                  <a:cubicBezTo>
                    <a:pt x="232803" y="123838"/>
                    <a:pt x="236352" y="125304"/>
                    <a:pt x="239285" y="128237"/>
                  </a:cubicBezTo>
                  <a:cubicBezTo>
                    <a:pt x="242218" y="131170"/>
                    <a:pt x="243685" y="134719"/>
                    <a:pt x="243685" y="138884"/>
                  </a:cubicBezTo>
                  <a:cubicBezTo>
                    <a:pt x="243685" y="143049"/>
                    <a:pt x="242218" y="146598"/>
                    <a:pt x="239285" y="149531"/>
                  </a:cubicBezTo>
                  <a:cubicBezTo>
                    <a:pt x="236352" y="152463"/>
                    <a:pt x="232803" y="153930"/>
                    <a:pt x="228639" y="153930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00149C41-140A-85F0-E9A4-4046B0B74C08}"/>
              </a:ext>
            </a:extLst>
          </p:cNvPr>
          <p:cNvSpPr txBox="1"/>
          <p:nvPr/>
        </p:nvSpPr>
        <p:spPr>
          <a:xfrm>
            <a:off x="1281135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64F091D-5C12-479C-B816-F96791CC2F67}"/>
              </a:ext>
            </a:extLst>
          </p:cNvPr>
          <p:cNvSpPr txBox="1"/>
          <p:nvPr/>
        </p:nvSpPr>
        <p:spPr>
          <a:xfrm>
            <a:off x="535423" y="831792"/>
            <a:ext cx="4896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[</a:t>
            </a:r>
            <a:r>
              <a:rPr kumimoji="1" lang="ko-KR" altLang="en-US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주제 </a:t>
            </a: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2] </a:t>
            </a:r>
            <a:r>
              <a:rPr kumimoji="1" lang="ko-KR" altLang="en-US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구체적인 </a:t>
            </a: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Job: </a:t>
            </a:r>
            <a:endParaRPr kumimoji="1" lang="ko-KR" altLang="en-US" sz="2800" b="1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accent2"/>
              </a:solidFill>
              <a:latin typeface="NanumSquare Neo OTF Heavy" pitchFamily="2" charset="-127"/>
              <a:ea typeface="NanumSquare Neo OTF Heavy" pitchFamily="2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0C46962-9895-4CED-8165-1A5123FC9F2B}"/>
              </a:ext>
            </a:extLst>
          </p:cNvPr>
          <p:cNvSpPr txBox="1"/>
          <p:nvPr/>
        </p:nvSpPr>
        <p:spPr>
          <a:xfrm>
            <a:off x="4725061" y="714757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“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4DEDAE0-59F5-4D6B-844E-0650D135E6C0}"/>
              </a:ext>
            </a:extLst>
          </p:cNvPr>
          <p:cNvSpPr txBox="1"/>
          <p:nvPr/>
        </p:nvSpPr>
        <p:spPr>
          <a:xfrm>
            <a:off x="10392436" y="714757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”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0AFAF6E-3A83-42B0-9636-1A7D26820595}"/>
              </a:ext>
            </a:extLst>
          </p:cNvPr>
          <p:cNvSpPr txBox="1"/>
          <p:nvPr/>
        </p:nvSpPr>
        <p:spPr>
          <a:xfrm>
            <a:off x="3105339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2CDD8D5-D4C1-434D-951E-CC6E449413FA}"/>
              </a:ext>
            </a:extLst>
          </p:cNvPr>
          <p:cNvSpPr txBox="1"/>
          <p:nvPr/>
        </p:nvSpPr>
        <p:spPr>
          <a:xfrm>
            <a:off x="4858768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6F4EB9E-85B9-4B14-AACD-554C0545E14E}"/>
              </a:ext>
            </a:extLst>
          </p:cNvPr>
          <p:cNvSpPr txBox="1"/>
          <p:nvPr/>
        </p:nvSpPr>
        <p:spPr>
          <a:xfrm>
            <a:off x="6431605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55DBC1B-2092-4C46-B60A-FCC4D3E93D48}"/>
              </a:ext>
            </a:extLst>
          </p:cNvPr>
          <p:cNvSpPr txBox="1"/>
          <p:nvPr/>
        </p:nvSpPr>
        <p:spPr>
          <a:xfrm>
            <a:off x="8036508" y="3654995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AAB4ED0-F3F9-4967-9C74-B4788A68436F}"/>
              </a:ext>
            </a:extLst>
          </p:cNvPr>
          <p:cNvSpPr txBox="1"/>
          <p:nvPr/>
        </p:nvSpPr>
        <p:spPr>
          <a:xfrm>
            <a:off x="9792680" y="3577048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195368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[R] 2">
            <a:extLst>
              <a:ext uri="{FF2B5EF4-FFF2-40B4-BE49-F238E27FC236}">
                <a16:creationId xmlns:a16="http://schemas.microsoft.com/office/drawing/2014/main" id="{3D892651-1960-0C91-956D-AD3A86588E03}"/>
              </a:ext>
            </a:extLst>
          </p:cNvPr>
          <p:cNvCxnSpPr>
            <a:cxnSpLocks/>
          </p:cNvCxnSpPr>
          <p:nvPr/>
        </p:nvCxnSpPr>
        <p:spPr>
          <a:xfrm>
            <a:off x="5034762" y="1355012"/>
            <a:ext cx="5636321" cy="0"/>
          </a:xfrm>
          <a:prstGeom prst="line">
            <a:avLst/>
          </a:prstGeom>
          <a:ln w="50800">
            <a:solidFill>
              <a:schemeClr val="accent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오른쪽 화살표[R] 7">
            <a:extLst>
              <a:ext uri="{FF2B5EF4-FFF2-40B4-BE49-F238E27FC236}">
                <a16:creationId xmlns:a16="http://schemas.microsoft.com/office/drawing/2014/main" id="{9AC51078-1D14-912A-0123-FF015E997AFD}"/>
              </a:ext>
            </a:extLst>
          </p:cNvPr>
          <p:cNvSpPr/>
          <p:nvPr/>
        </p:nvSpPr>
        <p:spPr>
          <a:xfrm>
            <a:off x="1388788" y="2507029"/>
            <a:ext cx="8383267" cy="446886"/>
          </a:xfrm>
          <a:prstGeom prst="rightArrow">
            <a:avLst>
              <a:gd name="adj1" fmla="val 82088"/>
              <a:gd name="adj2" fmla="val 35714"/>
            </a:avLst>
          </a:prstGeom>
          <a:gradFill flip="none" rotWithShape="1">
            <a:gsLst>
              <a:gs pos="0">
                <a:schemeClr val="accent1">
                  <a:alpha val="0"/>
                </a:schemeClr>
              </a:gs>
              <a:gs pos="100000">
                <a:schemeClr val="accent4">
                  <a:alpha val="24075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3B7E3D15-8634-42B9-EFAF-D43CC27C4A56}"/>
              </a:ext>
            </a:extLst>
          </p:cNvPr>
          <p:cNvSpPr/>
          <p:nvPr/>
        </p:nvSpPr>
        <p:spPr>
          <a:xfrm>
            <a:off x="1281135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4B1394A9-262F-3B80-E1C2-560ED231F417}"/>
              </a:ext>
            </a:extLst>
          </p:cNvPr>
          <p:cNvSpPr/>
          <p:nvPr/>
        </p:nvSpPr>
        <p:spPr>
          <a:xfrm>
            <a:off x="2983444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0FC1EF45-A54C-4835-1BF6-AA1D26C824D6}"/>
              </a:ext>
            </a:extLst>
          </p:cNvPr>
          <p:cNvSpPr/>
          <p:nvPr/>
        </p:nvSpPr>
        <p:spPr>
          <a:xfrm>
            <a:off x="4685752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gradFill flip="none" rotWithShape="1">
              <a:gsLst>
                <a:gs pos="0">
                  <a:schemeClr val="accent1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130A8E69-7627-1C26-096C-C398A8519245}"/>
              </a:ext>
            </a:extLst>
          </p:cNvPr>
          <p:cNvSpPr/>
          <p:nvPr/>
        </p:nvSpPr>
        <p:spPr>
          <a:xfrm>
            <a:off x="6388062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757EF64D-EF1E-E8E7-A25E-05DD38AAEDF4}"/>
              </a:ext>
            </a:extLst>
          </p:cNvPr>
          <p:cNvSpPr/>
          <p:nvPr/>
        </p:nvSpPr>
        <p:spPr>
          <a:xfrm>
            <a:off x="8090371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56C9FF89-8991-4EF9-4053-54DDD13DEB4E}"/>
              </a:ext>
            </a:extLst>
          </p:cNvPr>
          <p:cNvSpPr/>
          <p:nvPr/>
        </p:nvSpPr>
        <p:spPr>
          <a:xfrm>
            <a:off x="9792680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718B445-2616-7978-BBA8-AD39339227C7}"/>
              </a:ext>
            </a:extLst>
          </p:cNvPr>
          <p:cNvSpPr txBox="1"/>
          <p:nvPr/>
        </p:nvSpPr>
        <p:spPr>
          <a:xfrm>
            <a:off x="1539418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계획하기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93D9FE-38E5-924F-EC2C-7969D2B6BD39}"/>
              </a:ext>
            </a:extLst>
          </p:cNvPr>
          <p:cNvSpPr txBox="1"/>
          <p:nvPr/>
        </p:nvSpPr>
        <p:spPr>
          <a:xfrm>
            <a:off x="3241727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준비하기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F8ADAA-82E3-E8D1-B4CE-835F94BE1735}"/>
              </a:ext>
            </a:extLst>
          </p:cNvPr>
          <p:cNvSpPr txBox="1"/>
          <p:nvPr/>
        </p:nvSpPr>
        <p:spPr>
          <a:xfrm>
            <a:off x="4944036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실행하기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018655F-A1EA-A206-5044-903A6B5E83D5}"/>
              </a:ext>
            </a:extLst>
          </p:cNvPr>
          <p:cNvSpPr txBox="1"/>
          <p:nvPr/>
        </p:nvSpPr>
        <p:spPr>
          <a:xfrm>
            <a:off x="6646345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확인하기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05344A-887C-042B-17ED-39A2D5041577}"/>
              </a:ext>
            </a:extLst>
          </p:cNvPr>
          <p:cNvSpPr txBox="1"/>
          <p:nvPr/>
        </p:nvSpPr>
        <p:spPr>
          <a:xfrm>
            <a:off x="8348654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수정하기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108BF6-C69C-4FF2-BE7A-9CD301616C6E}"/>
              </a:ext>
            </a:extLst>
          </p:cNvPr>
          <p:cNvSpPr txBox="1"/>
          <p:nvPr/>
        </p:nvSpPr>
        <p:spPr>
          <a:xfrm>
            <a:off x="10050963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마무리하기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04EA8E2B-C5D3-F35F-90DC-737A3CFFCD3A}"/>
              </a:ext>
            </a:extLst>
          </p:cNvPr>
          <p:cNvGrpSpPr/>
          <p:nvPr/>
        </p:nvGrpSpPr>
        <p:grpSpPr>
          <a:xfrm>
            <a:off x="1905988" y="2401553"/>
            <a:ext cx="8730240" cy="276886"/>
            <a:chOff x="1905988" y="2737173"/>
            <a:chExt cx="8730240" cy="276886"/>
          </a:xfrm>
          <a:gradFill>
            <a:gsLst>
              <a:gs pos="0">
                <a:schemeClr val="accent1"/>
              </a:gs>
              <a:gs pos="100000">
                <a:schemeClr val="accent4"/>
              </a:gs>
            </a:gsLst>
            <a:lin ang="0" scaled="1"/>
          </a:gradFill>
        </p:grpSpPr>
        <p:sp>
          <p:nvSpPr>
            <p:cNvPr id="36" name="그래픽 47">
              <a:extLst>
                <a:ext uri="{FF2B5EF4-FFF2-40B4-BE49-F238E27FC236}">
                  <a16:creationId xmlns:a16="http://schemas.microsoft.com/office/drawing/2014/main" id="{A168B50B-64CF-4EA4-0FD0-03B79658DED0}"/>
                </a:ext>
              </a:extLst>
            </p:cNvPr>
            <p:cNvSpPr/>
            <p:nvPr/>
          </p:nvSpPr>
          <p:spPr>
            <a:xfrm>
              <a:off x="8673096" y="2737173"/>
              <a:ext cx="264648" cy="276886"/>
            </a:xfrm>
            <a:custGeom>
              <a:avLst/>
              <a:gdLst>
                <a:gd name="connsiteX0" fmla="*/ 164201 w 313886"/>
                <a:gd name="connsiteY0" fmla="*/ 191676 h 328402"/>
                <a:gd name="connsiteX1" fmla="*/ 117688 w 313886"/>
                <a:gd name="connsiteY1" fmla="*/ 238190 h 328402"/>
                <a:gd name="connsiteX2" fmla="*/ 122774 w 313886"/>
                <a:gd name="connsiteY2" fmla="*/ 251715 h 328402"/>
                <a:gd name="connsiteX3" fmla="*/ 124295 w 313886"/>
                <a:gd name="connsiteY3" fmla="*/ 266255 h 328402"/>
                <a:gd name="connsiteX4" fmla="*/ 106044 w 313886"/>
                <a:gd name="connsiteY4" fmla="*/ 310146 h 328402"/>
                <a:gd name="connsiteX5" fmla="*/ 62165 w 313886"/>
                <a:gd name="connsiteY5" fmla="*/ 328402 h 328402"/>
                <a:gd name="connsiteX6" fmla="*/ 18268 w 313886"/>
                <a:gd name="connsiteY6" fmla="*/ 310151 h 328402"/>
                <a:gd name="connsiteX7" fmla="*/ 0 w 313886"/>
                <a:gd name="connsiteY7" fmla="*/ 266272 h 328402"/>
                <a:gd name="connsiteX8" fmla="*/ 18256 w 313886"/>
                <a:gd name="connsiteY8" fmla="*/ 222375 h 328402"/>
                <a:gd name="connsiteX9" fmla="*/ 62148 w 313886"/>
                <a:gd name="connsiteY9" fmla="*/ 204107 h 328402"/>
                <a:gd name="connsiteX10" fmla="*/ 76687 w 313886"/>
                <a:gd name="connsiteY10" fmla="*/ 205628 h 328402"/>
                <a:gd name="connsiteX11" fmla="*/ 90212 w 313886"/>
                <a:gd name="connsiteY11" fmla="*/ 210715 h 328402"/>
                <a:gd name="connsiteX12" fmla="*/ 136725 w 313886"/>
                <a:gd name="connsiteY12" fmla="*/ 164201 h 328402"/>
                <a:gd name="connsiteX13" fmla="*/ 90212 w 313886"/>
                <a:gd name="connsiteY13" fmla="*/ 117688 h 328402"/>
                <a:gd name="connsiteX14" fmla="*/ 76687 w 313886"/>
                <a:gd name="connsiteY14" fmla="*/ 122774 h 328402"/>
                <a:gd name="connsiteX15" fmla="*/ 62148 w 313886"/>
                <a:gd name="connsiteY15" fmla="*/ 124295 h 328402"/>
                <a:gd name="connsiteX16" fmla="*/ 18256 w 313886"/>
                <a:gd name="connsiteY16" fmla="*/ 106044 h 328402"/>
                <a:gd name="connsiteX17" fmla="*/ 0 w 313886"/>
                <a:gd name="connsiteY17" fmla="*/ 62165 h 328402"/>
                <a:gd name="connsiteX18" fmla="*/ 18251 w 313886"/>
                <a:gd name="connsiteY18" fmla="*/ 18268 h 328402"/>
                <a:gd name="connsiteX19" fmla="*/ 62130 w 313886"/>
                <a:gd name="connsiteY19" fmla="*/ 0 h 328402"/>
                <a:gd name="connsiteX20" fmla="*/ 106027 w 313886"/>
                <a:gd name="connsiteY20" fmla="*/ 18256 h 328402"/>
                <a:gd name="connsiteX21" fmla="*/ 124295 w 313886"/>
                <a:gd name="connsiteY21" fmla="*/ 62148 h 328402"/>
                <a:gd name="connsiteX22" fmla="*/ 122774 w 313886"/>
                <a:gd name="connsiteY22" fmla="*/ 76687 h 328402"/>
                <a:gd name="connsiteX23" fmla="*/ 117688 w 313886"/>
                <a:gd name="connsiteY23" fmla="*/ 90212 h 328402"/>
                <a:gd name="connsiteX24" fmla="*/ 307861 w 313886"/>
                <a:gd name="connsiteY24" fmla="*/ 280385 h 328402"/>
                <a:gd name="connsiteX25" fmla="*/ 312048 w 313886"/>
                <a:gd name="connsiteY25" fmla="*/ 301548 h 328402"/>
                <a:gd name="connsiteX26" fmla="*/ 293791 w 313886"/>
                <a:gd name="connsiteY26" fmla="*/ 313356 h 328402"/>
                <a:gd name="connsiteX27" fmla="*/ 286425 w 313886"/>
                <a:gd name="connsiteY27" fmla="*/ 311832 h 328402"/>
                <a:gd name="connsiteX28" fmla="*/ 280124 w 313886"/>
                <a:gd name="connsiteY28" fmla="*/ 307599 h 328402"/>
                <a:gd name="connsiteX29" fmla="*/ 164201 w 313886"/>
                <a:gd name="connsiteY29" fmla="*/ 191676 h 328402"/>
                <a:gd name="connsiteX30" fmla="*/ 211302 w 313886"/>
                <a:gd name="connsiteY30" fmla="*/ 144575 h 328402"/>
                <a:gd name="connsiteX31" fmla="*/ 183827 w 313886"/>
                <a:gd name="connsiteY31" fmla="*/ 117100 h 328402"/>
                <a:gd name="connsiteX32" fmla="*/ 280124 w 313886"/>
                <a:gd name="connsiteY32" fmla="*/ 20803 h 328402"/>
                <a:gd name="connsiteX33" fmla="*/ 286477 w 313886"/>
                <a:gd name="connsiteY33" fmla="*/ 16570 h 328402"/>
                <a:gd name="connsiteX34" fmla="*/ 293861 w 313886"/>
                <a:gd name="connsiteY34" fmla="*/ 15046 h 328402"/>
                <a:gd name="connsiteX35" fmla="*/ 311933 w 313886"/>
                <a:gd name="connsiteY35" fmla="*/ 26985 h 328402"/>
                <a:gd name="connsiteX36" fmla="*/ 307599 w 313886"/>
                <a:gd name="connsiteY36" fmla="*/ 48279 h 328402"/>
                <a:gd name="connsiteX37" fmla="*/ 211302 w 313886"/>
                <a:gd name="connsiteY37" fmla="*/ 144575 h 328402"/>
                <a:gd name="connsiteX38" fmla="*/ 62148 w 313886"/>
                <a:gd name="connsiteY38" fmla="*/ 98782 h 328402"/>
                <a:gd name="connsiteX39" fmla="*/ 88021 w 313886"/>
                <a:gd name="connsiteY39" fmla="*/ 88021 h 328402"/>
                <a:gd name="connsiteX40" fmla="*/ 98782 w 313886"/>
                <a:gd name="connsiteY40" fmla="*/ 62148 h 328402"/>
                <a:gd name="connsiteX41" fmla="*/ 88021 w 313886"/>
                <a:gd name="connsiteY41" fmla="*/ 36274 h 328402"/>
                <a:gd name="connsiteX42" fmla="*/ 62148 w 313886"/>
                <a:gd name="connsiteY42" fmla="*/ 25513 h 328402"/>
                <a:gd name="connsiteX43" fmla="*/ 36274 w 313886"/>
                <a:gd name="connsiteY43" fmla="*/ 36274 h 328402"/>
                <a:gd name="connsiteX44" fmla="*/ 25513 w 313886"/>
                <a:gd name="connsiteY44" fmla="*/ 62148 h 328402"/>
                <a:gd name="connsiteX45" fmla="*/ 36274 w 313886"/>
                <a:gd name="connsiteY45" fmla="*/ 88021 h 328402"/>
                <a:gd name="connsiteX46" fmla="*/ 62148 w 313886"/>
                <a:gd name="connsiteY46" fmla="*/ 98782 h 328402"/>
                <a:gd name="connsiteX47" fmla="*/ 164201 w 313886"/>
                <a:gd name="connsiteY47" fmla="*/ 168453 h 328402"/>
                <a:gd name="connsiteX48" fmla="*/ 167177 w 313886"/>
                <a:gd name="connsiteY48" fmla="*/ 167177 h 328402"/>
                <a:gd name="connsiteX49" fmla="*/ 168453 w 313886"/>
                <a:gd name="connsiteY49" fmla="*/ 164201 h 328402"/>
                <a:gd name="connsiteX50" fmla="*/ 167177 w 313886"/>
                <a:gd name="connsiteY50" fmla="*/ 161225 h 328402"/>
                <a:gd name="connsiteX51" fmla="*/ 164201 w 313886"/>
                <a:gd name="connsiteY51" fmla="*/ 159949 h 328402"/>
                <a:gd name="connsiteX52" fmla="*/ 161225 w 313886"/>
                <a:gd name="connsiteY52" fmla="*/ 161225 h 328402"/>
                <a:gd name="connsiteX53" fmla="*/ 159949 w 313886"/>
                <a:gd name="connsiteY53" fmla="*/ 164201 h 328402"/>
                <a:gd name="connsiteX54" fmla="*/ 161225 w 313886"/>
                <a:gd name="connsiteY54" fmla="*/ 167177 h 328402"/>
                <a:gd name="connsiteX55" fmla="*/ 164201 w 313886"/>
                <a:gd name="connsiteY55" fmla="*/ 168453 h 328402"/>
                <a:gd name="connsiteX56" fmla="*/ 62148 w 313886"/>
                <a:gd name="connsiteY56" fmla="*/ 302889 h 328402"/>
                <a:gd name="connsiteX57" fmla="*/ 88021 w 313886"/>
                <a:gd name="connsiteY57" fmla="*/ 292128 h 328402"/>
                <a:gd name="connsiteX58" fmla="*/ 98782 w 313886"/>
                <a:gd name="connsiteY58" fmla="*/ 266255 h 328402"/>
                <a:gd name="connsiteX59" fmla="*/ 88021 w 313886"/>
                <a:gd name="connsiteY59" fmla="*/ 240382 h 328402"/>
                <a:gd name="connsiteX60" fmla="*/ 62148 w 313886"/>
                <a:gd name="connsiteY60" fmla="*/ 229620 h 328402"/>
                <a:gd name="connsiteX61" fmla="*/ 36274 w 313886"/>
                <a:gd name="connsiteY61" fmla="*/ 240382 h 328402"/>
                <a:gd name="connsiteX62" fmla="*/ 25513 w 313886"/>
                <a:gd name="connsiteY62" fmla="*/ 266255 h 328402"/>
                <a:gd name="connsiteX63" fmla="*/ 36274 w 313886"/>
                <a:gd name="connsiteY63" fmla="*/ 292128 h 328402"/>
                <a:gd name="connsiteX64" fmla="*/ 62148 w 313886"/>
                <a:gd name="connsiteY64" fmla="*/ 302889 h 328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313886" h="328402">
                  <a:moveTo>
                    <a:pt x="164201" y="191676"/>
                  </a:moveTo>
                  <a:lnTo>
                    <a:pt x="117688" y="238190"/>
                  </a:lnTo>
                  <a:cubicBezTo>
                    <a:pt x="120064" y="242442"/>
                    <a:pt x="121760" y="246951"/>
                    <a:pt x="122774" y="251715"/>
                  </a:cubicBezTo>
                  <a:cubicBezTo>
                    <a:pt x="123788" y="256480"/>
                    <a:pt x="124295" y="261326"/>
                    <a:pt x="124295" y="266255"/>
                  </a:cubicBezTo>
                  <a:cubicBezTo>
                    <a:pt x="124295" y="283345"/>
                    <a:pt x="118211" y="297976"/>
                    <a:pt x="106044" y="310146"/>
                  </a:cubicBezTo>
                  <a:cubicBezTo>
                    <a:pt x="93877" y="322317"/>
                    <a:pt x="79251" y="328402"/>
                    <a:pt x="62165" y="328402"/>
                  </a:cubicBezTo>
                  <a:cubicBezTo>
                    <a:pt x="45079" y="328402"/>
                    <a:pt x="30447" y="322319"/>
                    <a:pt x="18268" y="310151"/>
                  </a:cubicBezTo>
                  <a:cubicBezTo>
                    <a:pt x="6089" y="297984"/>
                    <a:pt x="0" y="283358"/>
                    <a:pt x="0" y="266272"/>
                  </a:cubicBezTo>
                  <a:cubicBezTo>
                    <a:pt x="0" y="249186"/>
                    <a:pt x="6085" y="234554"/>
                    <a:pt x="18256" y="222375"/>
                  </a:cubicBezTo>
                  <a:cubicBezTo>
                    <a:pt x="30426" y="210196"/>
                    <a:pt x="45057" y="204107"/>
                    <a:pt x="62148" y="204107"/>
                  </a:cubicBezTo>
                  <a:cubicBezTo>
                    <a:pt x="67076" y="204107"/>
                    <a:pt x="71922" y="204614"/>
                    <a:pt x="76687" y="205628"/>
                  </a:cubicBezTo>
                  <a:cubicBezTo>
                    <a:pt x="81452" y="206642"/>
                    <a:pt x="85960" y="208338"/>
                    <a:pt x="90212" y="210715"/>
                  </a:cubicBezTo>
                  <a:lnTo>
                    <a:pt x="136725" y="164201"/>
                  </a:lnTo>
                  <a:lnTo>
                    <a:pt x="90212" y="117688"/>
                  </a:lnTo>
                  <a:cubicBezTo>
                    <a:pt x="85960" y="120065"/>
                    <a:pt x="81452" y="121760"/>
                    <a:pt x="76687" y="122774"/>
                  </a:cubicBezTo>
                  <a:cubicBezTo>
                    <a:pt x="71922" y="123788"/>
                    <a:pt x="67076" y="124295"/>
                    <a:pt x="62148" y="124295"/>
                  </a:cubicBezTo>
                  <a:cubicBezTo>
                    <a:pt x="45057" y="124295"/>
                    <a:pt x="30426" y="118212"/>
                    <a:pt x="18256" y="106044"/>
                  </a:cubicBezTo>
                  <a:cubicBezTo>
                    <a:pt x="6085" y="93877"/>
                    <a:pt x="0" y="79251"/>
                    <a:pt x="0" y="62165"/>
                  </a:cubicBezTo>
                  <a:cubicBezTo>
                    <a:pt x="0" y="45079"/>
                    <a:pt x="6084" y="30447"/>
                    <a:pt x="18251" y="18268"/>
                  </a:cubicBezTo>
                  <a:cubicBezTo>
                    <a:pt x="30418" y="6089"/>
                    <a:pt x="45044" y="0"/>
                    <a:pt x="62130" y="0"/>
                  </a:cubicBezTo>
                  <a:cubicBezTo>
                    <a:pt x="79216" y="0"/>
                    <a:pt x="93848" y="6085"/>
                    <a:pt x="106027" y="18256"/>
                  </a:cubicBezTo>
                  <a:cubicBezTo>
                    <a:pt x="118205" y="30427"/>
                    <a:pt x="124295" y="45057"/>
                    <a:pt x="124295" y="62148"/>
                  </a:cubicBezTo>
                  <a:cubicBezTo>
                    <a:pt x="124295" y="67076"/>
                    <a:pt x="123788" y="71922"/>
                    <a:pt x="122774" y="76687"/>
                  </a:cubicBezTo>
                  <a:cubicBezTo>
                    <a:pt x="121760" y="81452"/>
                    <a:pt x="120064" y="85960"/>
                    <a:pt x="117688" y="90212"/>
                  </a:cubicBezTo>
                  <a:lnTo>
                    <a:pt x="307861" y="280385"/>
                  </a:lnTo>
                  <a:cubicBezTo>
                    <a:pt x="314097" y="286622"/>
                    <a:pt x="315493" y="293676"/>
                    <a:pt x="312048" y="301548"/>
                  </a:cubicBezTo>
                  <a:cubicBezTo>
                    <a:pt x="308604" y="309420"/>
                    <a:pt x="302518" y="313356"/>
                    <a:pt x="293791" y="313356"/>
                  </a:cubicBezTo>
                  <a:cubicBezTo>
                    <a:pt x="291265" y="313356"/>
                    <a:pt x="288809" y="312848"/>
                    <a:pt x="286425" y="311832"/>
                  </a:cubicBezTo>
                  <a:cubicBezTo>
                    <a:pt x="284041" y="310816"/>
                    <a:pt x="281940" y="309405"/>
                    <a:pt x="280124" y="307599"/>
                  </a:cubicBezTo>
                  <a:lnTo>
                    <a:pt x="164201" y="191676"/>
                  </a:lnTo>
                  <a:close/>
                  <a:moveTo>
                    <a:pt x="211302" y="144575"/>
                  </a:moveTo>
                  <a:lnTo>
                    <a:pt x="183827" y="117100"/>
                  </a:lnTo>
                  <a:lnTo>
                    <a:pt x="280124" y="20803"/>
                  </a:lnTo>
                  <a:cubicBezTo>
                    <a:pt x="281955" y="18997"/>
                    <a:pt x="284073" y="17586"/>
                    <a:pt x="286477" y="16570"/>
                  </a:cubicBezTo>
                  <a:cubicBezTo>
                    <a:pt x="288881" y="15554"/>
                    <a:pt x="291343" y="15046"/>
                    <a:pt x="293861" y="15046"/>
                  </a:cubicBezTo>
                  <a:cubicBezTo>
                    <a:pt x="302562" y="15046"/>
                    <a:pt x="308586" y="19026"/>
                    <a:pt x="311933" y="26985"/>
                  </a:cubicBezTo>
                  <a:cubicBezTo>
                    <a:pt x="315280" y="34944"/>
                    <a:pt x="313836" y="42042"/>
                    <a:pt x="307599" y="48279"/>
                  </a:cubicBezTo>
                  <a:lnTo>
                    <a:pt x="211302" y="144575"/>
                  </a:lnTo>
                  <a:close/>
                  <a:moveTo>
                    <a:pt x="62148" y="98782"/>
                  </a:moveTo>
                  <a:cubicBezTo>
                    <a:pt x="72222" y="98782"/>
                    <a:pt x="80846" y="95195"/>
                    <a:pt x="88021" y="88021"/>
                  </a:cubicBezTo>
                  <a:cubicBezTo>
                    <a:pt x="95195" y="80847"/>
                    <a:pt x="98782" y="72222"/>
                    <a:pt x="98782" y="62148"/>
                  </a:cubicBezTo>
                  <a:cubicBezTo>
                    <a:pt x="98782" y="52073"/>
                    <a:pt x="95195" y="43449"/>
                    <a:pt x="88021" y="36274"/>
                  </a:cubicBezTo>
                  <a:cubicBezTo>
                    <a:pt x="80846" y="29100"/>
                    <a:pt x="72222" y="25513"/>
                    <a:pt x="62148" y="25513"/>
                  </a:cubicBezTo>
                  <a:cubicBezTo>
                    <a:pt x="52073" y="25513"/>
                    <a:pt x="43448" y="29100"/>
                    <a:pt x="36274" y="36274"/>
                  </a:cubicBezTo>
                  <a:cubicBezTo>
                    <a:pt x="29100" y="43449"/>
                    <a:pt x="25513" y="52073"/>
                    <a:pt x="25513" y="62148"/>
                  </a:cubicBezTo>
                  <a:cubicBezTo>
                    <a:pt x="25513" y="72222"/>
                    <a:pt x="29100" y="80847"/>
                    <a:pt x="36274" y="88021"/>
                  </a:cubicBezTo>
                  <a:cubicBezTo>
                    <a:pt x="43448" y="95195"/>
                    <a:pt x="52073" y="98782"/>
                    <a:pt x="62148" y="98782"/>
                  </a:cubicBezTo>
                  <a:close/>
                  <a:moveTo>
                    <a:pt x="164201" y="168453"/>
                  </a:moveTo>
                  <a:cubicBezTo>
                    <a:pt x="165335" y="168453"/>
                    <a:pt x="166327" y="168028"/>
                    <a:pt x="167177" y="167177"/>
                  </a:cubicBezTo>
                  <a:cubicBezTo>
                    <a:pt x="168028" y="166327"/>
                    <a:pt x="168453" y="165335"/>
                    <a:pt x="168453" y="164201"/>
                  </a:cubicBezTo>
                  <a:cubicBezTo>
                    <a:pt x="168453" y="163067"/>
                    <a:pt x="168028" y="162075"/>
                    <a:pt x="167177" y="161225"/>
                  </a:cubicBezTo>
                  <a:cubicBezTo>
                    <a:pt x="166327" y="160375"/>
                    <a:pt x="165335" y="159949"/>
                    <a:pt x="164201" y="159949"/>
                  </a:cubicBezTo>
                  <a:cubicBezTo>
                    <a:pt x="163067" y="159949"/>
                    <a:pt x="162075" y="160375"/>
                    <a:pt x="161225" y="161225"/>
                  </a:cubicBezTo>
                  <a:cubicBezTo>
                    <a:pt x="160374" y="162075"/>
                    <a:pt x="159949" y="163067"/>
                    <a:pt x="159949" y="164201"/>
                  </a:cubicBezTo>
                  <a:cubicBezTo>
                    <a:pt x="159949" y="165335"/>
                    <a:pt x="160374" y="166327"/>
                    <a:pt x="161225" y="167177"/>
                  </a:cubicBezTo>
                  <a:cubicBezTo>
                    <a:pt x="162075" y="168028"/>
                    <a:pt x="163067" y="168453"/>
                    <a:pt x="164201" y="168453"/>
                  </a:cubicBezTo>
                  <a:close/>
                  <a:moveTo>
                    <a:pt x="62148" y="302889"/>
                  </a:moveTo>
                  <a:cubicBezTo>
                    <a:pt x="72222" y="302889"/>
                    <a:pt x="80846" y="299302"/>
                    <a:pt x="88021" y="292128"/>
                  </a:cubicBezTo>
                  <a:cubicBezTo>
                    <a:pt x="95195" y="284954"/>
                    <a:pt x="98782" y="276329"/>
                    <a:pt x="98782" y="266255"/>
                  </a:cubicBezTo>
                  <a:cubicBezTo>
                    <a:pt x="98782" y="256180"/>
                    <a:pt x="95195" y="247556"/>
                    <a:pt x="88021" y="240382"/>
                  </a:cubicBezTo>
                  <a:cubicBezTo>
                    <a:pt x="80846" y="233207"/>
                    <a:pt x="72222" y="229620"/>
                    <a:pt x="62148" y="229620"/>
                  </a:cubicBezTo>
                  <a:cubicBezTo>
                    <a:pt x="52073" y="229620"/>
                    <a:pt x="43448" y="233207"/>
                    <a:pt x="36274" y="240382"/>
                  </a:cubicBezTo>
                  <a:cubicBezTo>
                    <a:pt x="29100" y="247556"/>
                    <a:pt x="25513" y="256180"/>
                    <a:pt x="25513" y="266255"/>
                  </a:cubicBezTo>
                  <a:cubicBezTo>
                    <a:pt x="25513" y="276329"/>
                    <a:pt x="29100" y="284954"/>
                    <a:pt x="36274" y="292128"/>
                  </a:cubicBezTo>
                  <a:cubicBezTo>
                    <a:pt x="43448" y="299302"/>
                    <a:pt x="52073" y="302889"/>
                    <a:pt x="62148" y="302889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39" name="그래픽 49">
              <a:extLst>
                <a:ext uri="{FF2B5EF4-FFF2-40B4-BE49-F238E27FC236}">
                  <a16:creationId xmlns:a16="http://schemas.microsoft.com/office/drawing/2014/main" id="{5794C726-3856-12AE-DFE7-BE3BF8BC754C}"/>
                </a:ext>
              </a:extLst>
            </p:cNvPr>
            <p:cNvSpPr/>
            <p:nvPr/>
          </p:nvSpPr>
          <p:spPr>
            <a:xfrm>
              <a:off x="1905988" y="2743380"/>
              <a:ext cx="193600" cy="264474"/>
            </a:xfrm>
            <a:custGeom>
              <a:avLst/>
              <a:gdLst>
                <a:gd name="connsiteX0" fmla="*/ 114810 w 229619"/>
                <a:gd name="connsiteY0" fmla="*/ 313682 h 313681"/>
                <a:gd name="connsiteX1" fmla="*/ 96705 w 229619"/>
                <a:gd name="connsiteY1" fmla="*/ 308285 h 313681"/>
                <a:gd name="connsiteX2" fmla="*/ 85699 w 229619"/>
                <a:gd name="connsiteY2" fmla="*/ 294122 h 313681"/>
                <a:gd name="connsiteX3" fmla="*/ 80792 w 229619"/>
                <a:gd name="connsiteY3" fmla="*/ 294122 h 313681"/>
                <a:gd name="connsiteX4" fmla="*/ 62819 w 229619"/>
                <a:gd name="connsiteY4" fmla="*/ 286582 h 313681"/>
                <a:gd name="connsiteX5" fmla="*/ 55279 w 229619"/>
                <a:gd name="connsiteY5" fmla="*/ 268609 h 313681"/>
                <a:gd name="connsiteX6" fmla="*/ 55279 w 229619"/>
                <a:gd name="connsiteY6" fmla="*/ 212807 h 313681"/>
                <a:gd name="connsiteX7" fmla="*/ 14768 w 229619"/>
                <a:gd name="connsiteY7" fmla="*/ 170972 h 313681"/>
                <a:gd name="connsiteX8" fmla="*/ 0 w 229619"/>
                <a:gd name="connsiteY8" fmla="*/ 114810 h 313681"/>
                <a:gd name="connsiteX9" fmla="*/ 33396 w 229619"/>
                <a:gd name="connsiteY9" fmla="*/ 33396 h 313681"/>
                <a:gd name="connsiteX10" fmla="*/ 114810 w 229619"/>
                <a:gd name="connsiteY10" fmla="*/ 0 h 313681"/>
                <a:gd name="connsiteX11" fmla="*/ 196223 w 229619"/>
                <a:gd name="connsiteY11" fmla="*/ 33396 h 313681"/>
                <a:gd name="connsiteX12" fmla="*/ 229620 w 229619"/>
                <a:gd name="connsiteY12" fmla="*/ 114810 h 313681"/>
                <a:gd name="connsiteX13" fmla="*/ 214851 w 229619"/>
                <a:gd name="connsiteY13" fmla="*/ 171233 h 313681"/>
                <a:gd name="connsiteX14" fmla="*/ 174341 w 229619"/>
                <a:gd name="connsiteY14" fmla="*/ 212807 h 313681"/>
                <a:gd name="connsiteX15" fmla="*/ 174341 w 229619"/>
                <a:gd name="connsiteY15" fmla="*/ 268609 h 313681"/>
                <a:gd name="connsiteX16" fmla="*/ 166801 w 229619"/>
                <a:gd name="connsiteY16" fmla="*/ 286582 h 313681"/>
                <a:gd name="connsiteX17" fmla="*/ 148828 w 229619"/>
                <a:gd name="connsiteY17" fmla="*/ 294122 h 313681"/>
                <a:gd name="connsiteX18" fmla="*/ 143921 w 229619"/>
                <a:gd name="connsiteY18" fmla="*/ 294122 h 313681"/>
                <a:gd name="connsiteX19" fmla="*/ 132914 w 229619"/>
                <a:gd name="connsiteY19" fmla="*/ 308285 h 313681"/>
                <a:gd name="connsiteX20" fmla="*/ 114810 w 229619"/>
                <a:gd name="connsiteY20" fmla="*/ 313682 h 313681"/>
                <a:gd name="connsiteX21" fmla="*/ 80792 w 229619"/>
                <a:gd name="connsiteY21" fmla="*/ 268609 h 313681"/>
                <a:gd name="connsiteX22" fmla="*/ 148828 w 229619"/>
                <a:gd name="connsiteY22" fmla="*/ 268609 h 313681"/>
                <a:gd name="connsiteX23" fmla="*/ 148828 w 229619"/>
                <a:gd name="connsiteY23" fmla="*/ 252647 h 313681"/>
                <a:gd name="connsiteX24" fmla="*/ 80792 w 229619"/>
                <a:gd name="connsiteY24" fmla="*/ 252647 h 313681"/>
                <a:gd name="connsiteX25" fmla="*/ 80792 w 229619"/>
                <a:gd name="connsiteY25" fmla="*/ 268609 h 313681"/>
                <a:gd name="connsiteX26" fmla="*/ 80792 w 229619"/>
                <a:gd name="connsiteY26" fmla="*/ 237601 h 313681"/>
                <a:gd name="connsiteX27" fmla="*/ 148828 w 229619"/>
                <a:gd name="connsiteY27" fmla="*/ 237601 h 313681"/>
                <a:gd name="connsiteX28" fmla="*/ 148828 w 229619"/>
                <a:gd name="connsiteY28" fmla="*/ 221115 h 313681"/>
                <a:gd name="connsiteX29" fmla="*/ 80792 w 229619"/>
                <a:gd name="connsiteY29" fmla="*/ 221115 h 313681"/>
                <a:gd name="connsiteX30" fmla="*/ 80792 w 229619"/>
                <a:gd name="connsiteY30" fmla="*/ 237601 h 313681"/>
                <a:gd name="connsiteX31" fmla="*/ 124950 w 229619"/>
                <a:gd name="connsiteY31" fmla="*/ 195602 h 313681"/>
                <a:gd name="connsiteX32" fmla="*/ 124950 w 229619"/>
                <a:gd name="connsiteY32" fmla="*/ 146080 h 313681"/>
                <a:gd name="connsiteX33" fmla="*/ 154257 w 229619"/>
                <a:gd name="connsiteY33" fmla="*/ 116772 h 313681"/>
                <a:gd name="connsiteX34" fmla="*/ 157348 w 229619"/>
                <a:gd name="connsiteY34" fmla="*/ 109723 h 313681"/>
                <a:gd name="connsiteX35" fmla="*/ 154257 w 229619"/>
                <a:gd name="connsiteY35" fmla="*/ 102511 h 313681"/>
                <a:gd name="connsiteX36" fmla="*/ 147127 w 229619"/>
                <a:gd name="connsiteY36" fmla="*/ 99338 h 313681"/>
                <a:gd name="connsiteX37" fmla="*/ 139996 w 229619"/>
                <a:gd name="connsiteY37" fmla="*/ 102511 h 313681"/>
                <a:gd name="connsiteX38" fmla="*/ 114810 w 229619"/>
                <a:gd name="connsiteY38" fmla="*/ 127697 h 313681"/>
                <a:gd name="connsiteX39" fmla="*/ 89623 w 229619"/>
                <a:gd name="connsiteY39" fmla="*/ 102511 h 313681"/>
                <a:gd name="connsiteX40" fmla="*/ 82574 w 229619"/>
                <a:gd name="connsiteY40" fmla="*/ 99420 h 313681"/>
                <a:gd name="connsiteX41" fmla="*/ 75362 w 229619"/>
                <a:gd name="connsiteY41" fmla="*/ 102511 h 313681"/>
                <a:gd name="connsiteX42" fmla="*/ 72190 w 229619"/>
                <a:gd name="connsiteY42" fmla="*/ 109642 h 313681"/>
                <a:gd name="connsiteX43" fmla="*/ 75362 w 229619"/>
                <a:gd name="connsiteY43" fmla="*/ 116772 h 313681"/>
                <a:gd name="connsiteX44" fmla="*/ 104670 w 229619"/>
                <a:gd name="connsiteY44" fmla="*/ 146080 h 313681"/>
                <a:gd name="connsiteX45" fmla="*/ 104670 w 229619"/>
                <a:gd name="connsiteY45" fmla="*/ 195602 h 313681"/>
                <a:gd name="connsiteX46" fmla="*/ 124950 w 229619"/>
                <a:gd name="connsiteY46" fmla="*/ 195602 h 313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29619" h="313681">
                  <a:moveTo>
                    <a:pt x="114810" y="313682"/>
                  </a:moveTo>
                  <a:cubicBezTo>
                    <a:pt x="107984" y="313682"/>
                    <a:pt x="101949" y="311883"/>
                    <a:pt x="96705" y="308285"/>
                  </a:cubicBezTo>
                  <a:cubicBezTo>
                    <a:pt x="91461" y="304687"/>
                    <a:pt x="87792" y="299966"/>
                    <a:pt x="85699" y="294122"/>
                  </a:cubicBezTo>
                  <a:lnTo>
                    <a:pt x="80792" y="294122"/>
                  </a:lnTo>
                  <a:cubicBezTo>
                    <a:pt x="73836" y="294122"/>
                    <a:pt x="67845" y="291609"/>
                    <a:pt x="62819" y="286582"/>
                  </a:cubicBezTo>
                  <a:cubicBezTo>
                    <a:pt x="57792" y="281556"/>
                    <a:pt x="55279" y="275565"/>
                    <a:pt x="55279" y="268609"/>
                  </a:cubicBezTo>
                  <a:lnTo>
                    <a:pt x="55279" y="212807"/>
                  </a:lnTo>
                  <a:cubicBezTo>
                    <a:pt x="38118" y="202406"/>
                    <a:pt x="24614" y="188460"/>
                    <a:pt x="14768" y="170972"/>
                  </a:cubicBezTo>
                  <a:cubicBezTo>
                    <a:pt x="4923" y="153483"/>
                    <a:pt x="0" y="134762"/>
                    <a:pt x="0" y="114810"/>
                  </a:cubicBezTo>
                  <a:cubicBezTo>
                    <a:pt x="0" y="82798"/>
                    <a:pt x="11132" y="55661"/>
                    <a:pt x="33396" y="33396"/>
                  </a:cubicBezTo>
                  <a:cubicBezTo>
                    <a:pt x="55661" y="11132"/>
                    <a:pt x="82798" y="0"/>
                    <a:pt x="114810" y="0"/>
                  </a:cubicBezTo>
                  <a:cubicBezTo>
                    <a:pt x="146821" y="0"/>
                    <a:pt x="173959" y="11132"/>
                    <a:pt x="196223" y="33396"/>
                  </a:cubicBezTo>
                  <a:cubicBezTo>
                    <a:pt x="218487" y="55661"/>
                    <a:pt x="229620" y="82798"/>
                    <a:pt x="229620" y="114810"/>
                  </a:cubicBezTo>
                  <a:cubicBezTo>
                    <a:pt x="229620" y="135111"/>
                    <a:pt x="224697" y="153919"/>
                    <a:pt x="214851" y="171233"/>
                  </a:cubicBezTo>
                  <a:cubicBezTo>
                    <a:pt x="205006" y="188548"/>
                    <a:pt x="191502" y="202406"/>
                    <a:pt x="174341" y="212807"/>
                  </a:cubicBezTo>
                  <a:lnTo>
                    <a:pt x="174341" y="268609"/>
                  </a:lnTo>
                  <a:cubicBezTo>
                    <a:pt x="174341" y="275565"/>
                    <a:pt x="171827" y="281556"/>
                    <a:pt x="166801" y="286582"/>
                  </a:cubicBezTo>
                  <a:cubicBezTo>
                    <a:pt x="161775" y="291609"/>
                    <a:pt x="155784" y="294122"/>
                    <a:pt x="148828" y="294122"/>
                  </a:cubicBezTo>
                  <a:lnTo>
                    <a:pt x="143921" y="294122"/>
                  </a:lnTo>
                  <a:cubicBezTo>
                    <a:pt x="141827" y="299966"/>
                    <a:pt x="138159" y="304687"/>
                    <a:pt x="132914" y="308285"/>
                  </a:cubicBezTo>
                  <a:cubicBezTo>
                    <a:pt x="127670" y="311883"/>
                    <a:pt x="121635" y="313682"/>
                    <a:pt x="114810" y="313682"/>
                  </a:cubicBezTo>
                  <a:close/>
                  <a:moveTo>
                    <a:pt x="80792" y="268609"/>
                  </a:moveTo>
                  <a:lnTo>
                    <a:pt x="148828" y="268609"/>
                  </a:lnTo>
                  <a:lnTo>
                    <a:pt x="148828" y="252647"/>
                  </a:lnTo>
                  <a:lnTo>
                    <a:pt x="80792" y="252647"/>
                  </a:lnTo>
                  <a:lnTo>
                    <a:pt x="80792" y="268609"/>
                  </a:lnTo>
                  <a:close/>
                  <a:moveTo>
                    <a:pt x="80792" y="237601"/>
                  </a:moveTo>
                  <a:lnTo>
                    <a:pt x="148828" y="237601"/>
                  </a:lnTo>
                  <a:lnTo>
                    <a:pt x="148828" y="221115"/>
                  </a:lnTo>
                  <a:lnTo>
                    <a:pt x="80792" y="221115"/>
                  </a:lnTo>
                  <a:lnTo>
                    <a:pt x="80792" y="237601"/>
                  </a:lnTo>
                  <a:close/>
                  <a:moveTo>
                    <a:pt x="124950" y="195602"/>
                  </a:moveTo>
                  <a:lnTo>
                    <a:pt x="124950" y="146080"/>
                  </a:lnTo>
                  <a:lnTo>
                    <a:pt x="154257" y="116772"/>
                  </a:lnTo>
                  <a:cubicBezTo>
                    <a:pt x="156263" y="114766"/>
                    <a:pt x="157294" y="112416"/>
                    <a:pt x="157348" y="109723"/>
                  </a:cubicBezTo>
                  <a:cubicBezTo>
                    <a:pt x="157403" y="107030"/>
                    <a:pt x="156372" y="104626"/>
                    <a:pt x="154257" y="102511"/>
                  </a:cubicBezTo>
                  <a:cubicBezTo>
                    <a:pt x="152142" y="100396"/>
                    <a:pt x="149765" y="99338"/>
                    <a:pt x="147127" y="99338"/>
                  </a:cubicBezTo>
                  <a:cubicBezTo>
                    <a:pt x="144488" y="99338"/>
                    <a:pt x="142111" y="100396"/>
                    <a:pt x="139996" y="102511"/>
                  </a:cubicBezTo>
                  <a:lnTo>
                    <a:pt x="114810" y="127697"/>
                  </a:lnTo>
                  <a:lnTo>
                    <a:pt x="89623" y="102511"/>
                  </a:lnTo>
                  <a:cubicBezTo>
                    <a:pt x="87617" y="100505"/>
                    <a:pt x="85268" y="99475"/>
                    <a:pt x="82574" y="99420"/>
                  </a:cubicBezTo>
                  <a:cubicBezTo>
                    <a:pt x="79882" y="99365"/>
                    <a:pt x="77478" y="100396"/>
                    <a:pt x="75362" y="102511"/>
                  </a:cubicBezTo>
                  <a:cubicBezTo>
                    <a:pt x="73247" y="104626"/>
                    <a:pt x="72190" y="107003"/>
                    <a:pt x="72190" y="109642"/>
                  </a:cubicBezTo>
                  <a:cubicBezTo>
                    <a:pt x="72190" y="112280"/>
                    <a:pt x="73247" y="114657"/>
                    <a:pt x="75362" y="116772"/>
                  </a:cubicBezTo>
                  <a:lnTo>
                    <a:pt x="104670" y="146080"/>
                  </a:lnTo>
                  <a:lnTo>
                    <a:pt x="104670" y="195602"/>
                  </a:lnTo>
                  <a:lnTo>
                    <a:pt x="124950" y="195602"/>
                  </a:ln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2" name="그래픽 45">
              <a:extLst>
                <a:ext uri="{FF2B5EF4-FFF2-40B4-BE49-F238E27FC236}">
                  <a16:creationId xmlns:a16="http://schemas.microsoft.com/office/drawing/2014/main" id="{CCB63752-2C05-74FD-7B45-4A8B3FCC3BFD}"/>
                </a:ext>
              </a:extLst>
            </p:cNvPr>
            <p:cNvSpPr/>
            <p:nvPr/>
          </p:nvSpPr>
          <p:spPr>
            <a:xfrm>
              <a:off x="6974324" y="2738552"/>
              <a:ext cx="281574" cy="274128"/>
            </a:xfrm>
            <a:custGeom>
              <a:avLst/>
              <a:gdLst>
                <a:gd name="connsiteX0" fmla="*/ 278553 w 333962"/>
                <a:gd name="connsiteY0" fmla="*/ 109511 h 325130"/>
                <a:gd name="connsiteX1" fmla="*/ 333963 w 333962"/>
                <a:gd name="connsiteY1" fmla="*/ 164921 h 325130"/>
                <a:gd name="connsiteX2" fmla="*/ 316038 w 333962"/>
                <a:gd name="connsiteY2" fmla="*/ 182845 h 325130"/>
                <a:gd name="connsiteX3" fmla="*/ 260628 w 333962"/>
                <a:gd name="connsiteY3" fmla="*/ 127435 h 325130"/>
                <a:gd name="connsiteX4" fmla="*/ 242230 w 333962"/>
                <a:gd name="connsiteY4" fmla="*/ 136676 h 325130"/>
                <a:gd name="connsiteX5" fmla="*/ 221115 w 333962"/>
                <a:gd name="connsiteY5" fmla="*/ 139995 h 325130"/>
                <a:gd name="connsiteX6" fmla="*/ 171479 w 333962"/>
                <a:gd name="connsiteY6" fmla="*/ 119634 h 325130"/>
                <a:gd name="connsiteX7" fmla="*/ 151118 w 333962"/>
                <a:gd name="connsiteY7" fmla="*/ 69998 h 325130"/>
                <a:gd name="connsiteX8" fmla="*/ 171479 w 333962"/>
                <a:gd name="connsiteY8" fmla="*/ 20361 h 325130"/>
                <a:gd name="connsiteX9" fmla="*/ 221115 w 333962"/>
                <a:gd name="connsiteY9" fmla="*/ 0 h 325130"/>
                <a:gd name="connsiteX10" fmla="*/ 270752 w 333962"/>
                <a:gd name="connsiteY10" fmla="*/ 20361 h 325130"/>
                <a:gd name="connsiteX11" fmla="*/ 291113 w 333962"/>
                <a:gd name="connsiteY11" fmla="*/ 69998 h 325130"/>
                <a:gd name="connsiteX12" fmla="*/ 287630 w 333962"/>
                <a:gd name="connsiteY12" fmla="*/ 91357 h 325130"/>
                <a:gd name="connsiteX13" fmla="*/ 278553 w 333962"/>
                <a:gd name="connsiteY13" fmla="*/ 109511 h 325130"/>
                <a:gd name="connsiteX14" fmla="*/ 221115 w 333962"/>
                <a:gd name="connsiteY14" fmla="*/ 114483 h 325130"/>
                <a:gd name="connsiteX15" fmla="*/ 252696 w 333962"/>
                <a:gd name="connsiteY15" fmla="*/ 101579 h 325130"/>
                <a:gd name="connsiteX16" fmla="*/ 265601 w 333962"/>
                <a:gd name="connsiteY16" fmla="*/ 69998 h 325130"/>
                <a:gd name="connsiteX17" fmla="*/ 252696 w 333962"/>
                <a:gd name="connsiteY17" fmla="*/ 38417 h 325130"/>
                <a:gd name="connsiteX18" fmla="*/ 221115 w 333962"/>
                <a:gd name="connsiteY18" fmla="*/ 25513 h 325130"/>
                <a:gd name="connsiteX19" fmla="*/ 189535 w 333962"/>
                <a:gd name="connsiteY19" fmla="*/ 38417 h 325130"/>
                <a:gd name="connsiteX20" fmla="*/ 176630 w 333962"/>
                <a:gd name="connsiteY20" fmla="*/ 69998 h 325130"/>
                <a:gd name="connsiteX21" fmla="*/ 189535 w 333962"/>
                <a:gd name="connsiteY21" fmla="*/ 101579 h 325130"/>
                <a:gd name="connsiteX22" fmla="*/ 221115 w 333962"/>
                <a:gd name="connsiteY22" fmla="*/ 114483 h 325130"/>
                <a:gd name="connsiteX23" fmla="*/ 253138 w 333962"/>
                <a:gd name="connsiteY23" fmla="*/ 169074 h 325130"/>
                <a:gd name="connsiteX24" fmla="*/ 289151 w 333962"/>
                <a:gd name="connsiteY24" fmla="*/ 204105 h 325130"/>
                <a:gd name="connsiteX25" fmla="*/ 289151 w 333962"/>
                <a:gd name="connsiteY25" fmla="*/ 294384 h 325130"/>
                <a:gd name="connsiteX26" fmla="*/ 280221 w 333962"/>
                <a:gd name="connsiteY26" fmla="*/ 316201 h 325130"/>
                <a:gd name="connsiteX27" fmla="*/ 258404 w 333962"/>
                <a:gd name="connsiteY27" fmla="*/ 325131 h 325130"/>
                <a:gd name="connsiteX28" fmla="*/ 30747 w 333962"/>
                <a:gd name="connsiteY28" fmla="*/ 325131 h 325130"/>
                <a:gd name="connsiteX29" fmla="*/ 8930 w 333962"/>
                <a:gd name="connsiteY29" fmla="*/ 316201 h 325130"/>
                <a:gd name="connsiteX30" fmla="*/ 0 w 333962"/>
                <a:gd name="connsiteY30" fmla="*/ 294384 h 325130"/>
                <a:gd name="connsiteX31" fmla="*/ 0 w 333962"/>
                <a:gd name="connsiteY31" fmla="*/ 66727 h 325130"/>
                <a:gd name="connsiteX32" fmla="*/ 8930 w 333962"/>
                <a:gd name="connsiteY32" fmla="*/ 44910 h 325130"/>
                <a:gd name="connsiteX33" fmla="*/ 30747 w 333962"/>
                <a:gd name="connsiteY33" fmla="*/ 35980 h 325130"/>
                <a:gd name="connsiteX34" fmla="*/ 123315 w 333962"/>
                <a:gd name="connsiteY34" fmla="*/ 35980 h 325130"/>
                <a:gd name="connsiteX35" fmla="*/ 118653 w 333962"/>
                <a:gd name="connsiteY35" fmla="*/ 53790 h 325130"/>
                <a:gd name="connsiteX36" fmla="*/ 117525 w 333962"/>
                <a:gd name="connsiteY36" fmla="*/ 71862 h 325130"/>
                <a:gd name="connsiteX37" fmla="*/ 147978 w 333962"/>
                <a:gd name="connsiteY37" fmla="*/ 144428 h 325130"/>
                <a:gd name="connsiteX38" fmla="*/ 221541 w 333962"/>
                <a:gd name="connsiteY38" fmla="*/ 173588 h 325130"/>
                <a:gd name="connsiteX39" fmla="*/ 237127 w 333962"/>
                <a:gd name="connsiteY39" fmla="*/ 172525 h 325130"/>
                <a:gd name="connsiteX40" fmla="*/ 253138 w 333962"/>
                <a:gd name="connsiteY40" fmla="*/ 169074 h 325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33962" h="325130">
                  <a:moveTo>
                    <a:pt x="278553" y="109511"/>
                  </a:moveTo>
                  <a:lnTo>
                    <a:pt x="333963" y="164921"/>
                  </a:lnTo>
                  <a:lnTo>
                    <a:pt x="316038" y="182845"/>
                  </a:lnTo>
                  <a:lnTo>
                    <a:pt x="260628" y="127435"/>
                  </a:lnTo>
                  <a:cubicBezTo>
                    <a:pt x="255111" y="131382"/>
                    <a:pt x="248978" y="134462"/>
                    <a:pt x="242230" y="136676"/>
                  </a:cubicBezTo>
                  <a:cubicBezTo>
                    <a:pt x="235480" y="138889"/>
                    <a:pt x="228442" y="139995"/>
                    <a:pt x="221115" y="139995"/>
                  </a:cubicBezTo>
                  <a:cubicBezTo>
                    <a:pt x="201599" y="139995"/>
                    <a:pt x="185053" y="133208"/>
                    <a:pt x="171479" y="119634"/>
                  </a:cubicBezTo>
                  <a:cubicBezTo>
                    <a:pt x="157905" y="106060"/>
                    <a:pt x="151118" y="89514"/>
                    <a:pt x="151118" y="69998"/>
                  </a:cubicBezTo>
                  <a:cubicBezTo>
                    <a:pt x="151118" y="50481"/>
                    <a:pt x="157905" y="33936"/>
                    <a:pt x="171479" y="20361"/>
                  </a:cubicBezTo>
                  <a:cubicBezTo>
                    <a:pt x="185053" y="6787"/>
                    <a:pt x="201599" y="0"/>
                    <a:pt x="221115" y="0"/>
                  </a:cubicBezTo>
                  <a:cubicBezTo>
                    <a:pt x="240632" y="0"/>
                    <a:pt x="257178" y="6787"/>
                    <a:pt x="270752" y="20361"/>
                  </a:cubicBezTo>
                  <a:cubicBezTo>
                    <a:pt x="284326" y="33936"/>
                    <a:pt x="291113" y="50481"/>
                    <a:pt x="291113" y="69998"/>
                  </a:cubicBezTo>
                  <a:cubicBezTo>
                    <a:pt x="291113" y="77652"/>
                    <a:pt x="289952" y="84771"/>
                    <a:pt x="287630" y="91357"/>
                  </a:cubicBezTo>
                  <a:cubicBezTo>
                    <a:pt x="285307" y="97942"/>
                    <a:pt x="282282" y="103994"/>
                    <a:pt x="278553" y="109511"/>
                  </a:cubicBezTo>
                  <a:close/>
                  <a:moveTo>
                    <a:pt x="221115" y="114483"/>
                  </a:moveTo>
                  <a:cubicBezTo>
                    <a:pt x="233567" y="114483"/>
                    <a:pt x="244094" y="110181"/>
                    <a:pt x="252696" y="101579"/>
                  </a:cubicBezTo>
                  <a:cubicBezTo>
                    <a:pt x="261299" y="92976"/>
                    <a:pt x="265601" y="82449"/>
                    <a:pt x="265601" y="69998"/>
                  </a:cubicBezTo>
                  <a:cubicBezTo>
                    <a:pt x="265601" y="57546"/>
                    <a:pt x="261299" y="47019"/>
                    <a:pt x="252696" y="38417"/>
                  </a:cubicBezTo>
                  <a:cubicBezTo>
                    <a:pt x="244094" y="29814"/>
                    <a:pt x="233567" y="25513"/>
                    <a:pt x="221115" y="25513"/>
                  </a:cubicBezTo>
                  <a:cubicBezTo>
                    <a:pt x="208664" y="25513"/>
                    <a:pt x="198137" y="29814"/>
                    <a:pt x="189535" y="38417"/>
                  </a:cubicBezTo>
                  <a:cubicBezTo>
                    <a:pt x="180932" y="47019"/>
                    <a:pt x="176630" y="57546"/>
                    <a:pt x="176630" y="69998"/>
                  </a:cubicBezTo>
                  <a:cubicBezTo>
                    <a:pt x="176630" y="82449"/>
                    <a:pt x="180932" y="92976"/>
                    <a:pt x="189535" y="101579"/>
                  </a:cubicBezTo>
                  <a:cubicBezTo>
                    <a:pt x="198137" y="110181"/>
                    <a:pt x="208664" y="114483"/>
                    <a:pt x="221115" y="114483"/>
                  </a:cubicBezTo>
                  <a:close/>
                  <a:moveTo>
                    <a:pt x="253138" y="169074"/>
                  </a:moveTo>
                  <a:lnTo>
                    <a:pt x="289151" y="204105"/>
                  </a:lnTo>
                  <a:lnTo>
                    <a:pt x="289151" y="294384"/>
                  </a:lnTo>
                  <a:cubicBezTo>
                    <a:pt x="289151" y="302976"/>
                    <a:pt x="286174" y="310248"/>
                    <a:pt x="280221" y="316201"/>
                  </a:cubicBezTo>
                  <a:cubicBezTo>
                    <a:pt x="274268" y="322154"/>
                    <a:pt x="266996" y="325131"/>
                    <a:pt x="258404" y="325131"/>
                  </a:cubicBezTo>
                  <a:lnTo>
                    <a:pt x="30747" y="325131"/>
                  </a:lnTo>
                  <a:cubicBezTo>
                    <a:pt x="22155" y="325131"/>
                    <a:pt x="14883" y="322154"/>
                    <a:pt x="8930" y="316201"/>
                  </a:cubicBezTo>
                  <a:cubicBezTo>
                    <a:pt x="2977" y="310248"/>
                    <a:pt x="0" y="302976"/>
                    <a:pt x="0" y="294384"/>
                  </a:cubicBezTo>
                  <a:lnTo>
                    <a:pt x="0" y="66727"/>
                  </a:lnTo>
                  <a:cubicBezTo>
                    <a:pt x="0" y="58136"/>
                    <a:pt x="2977" y="50863"/>
                    <a:pt x="8930" y="44910"/>
                  </a:cubicBezTo>
                  <a:cubicBezTo>
                    <a:pt x="14883" y="38957"/>
                    <a:pt x="22155" y="35980"/>
                    <a:pt x="30747" y="35980"/>
                  </a:cubicBezTo>
                  <a:lnTo>
                    <a:pt x="123315" y="35980"/>
                  </a:lnTo>
                  <a:cubicBezTo>
                    <a:pt x="120959" y="41541"/>
                    <a:pt x="119406" y="47477"/>
                    <a:pt x="118653" y="53790"/>
                  </a:cubicBezTo>
                  <a:cubicBezTo>
                    <a:pt x="117901" y="60103"/>
                    <a:pt x="117525" y="66127"/>
                    <a:pt x="117525" y="71862"/>
                  </a:cubicBezTo>
                  <a:cubicBezTo>
                    <a:pt x="117525" y="100799"/>
                    <a:pt x="127676" y="124987"/>
                    <a:pt x="147978" y="144428"/>
                  </a:cubicBezTo>
                  <a:cubicBezTo>
                    <a:pt x="168279" y="163868"/>
                    <a:pt x="192800" y="173588"/>
                    <a:pt x="221541" y="173588"/>
                  </a:cubicBezTo>
                  <a:cubicBezTo>
                    <a:pt x="226709" y="173588"/>
                    <a:pt x="231904" y="173234"/>
                    <a:pt x="237127" y="172525"/>
                  </a:cubicBezTo>
                  <a:cubicBezTo>
                    <a:pt x="242349" y="171816"/>
                    <a:pt x="247686" y="170666"/>
                    <a:pt x="253138" y="169074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3" name="그래픽 51">
              <a:extLst>
                <a:ext uri="{FF2B5EF4-FFF2-40B4-BE49-F238E27FC236}">
                  <a16:creationId xmlns:a16="http://schemas.microsoft.com/office/drawing/2014/main" id="{098FA59D-49D1-399E-86EF-3C501CD472F8}"/>
                </a:ext>
              </a:extLst>
            </p:cNvPr>
            <p:cNvSpPr/>
            <p:nvPr/>
          </p:nvSpPr>
          <p:spPr>
            <a:xfrm>
              <a:off x="5271168" y="2739379"/>
              <a:ext cx="272474" cy="272474"/>
            </a:xfrm>
            <a:custGeom>
              <a:avLst/>
              <a:gdLst>
                <a:gd name="connsiteX0" fmla="*/ 141076 w 323168"/>
                <a:gd name="connsiteY0" fmla="*/ 218825 h 323168"/>
                <a:gd name="connsiteX1" fmla="*/ 215162 w 323168"/>
                <a:gd name="connsiteY1" fmla="*/ 171233 h 323168"/>
                <a:gd name="connsiteX2" fmla="*/ 220624 w 323168"/>
                <a:gd name="connsiteY2" fmla="*/ 161600 h 323168"/>
                <a:gd name="connsiteX3" fmla="*/ 215162 w 323168"/>
                <a:gd name="connsiteY3" fmla="*/ 151935 h 323168"/>
                <a:gd name="connsiteX4" fmla="*/ 141076 w 323168"/>
                <a:gd name="connsiteY4" fmla="*/ 104343 h 323168"/>
                <a:gd name="connsiteX5" fmla="*/ 129333 w 323168"/>
                <a:gd name="connsiteY5" fmla="*/ 103715 h 323168"/>
                <a:gd name="connsiteX6" fmla="*/ 123315 w 323168"/>
                <a:gd name="connsiteY6" fmla="*/ 113992 h 323168"/>
                <a:gd name="connsiteX7" fmla="*/ 123315 w 323168"/>
                <a:gd name="connsiteY7" fmla="*/ 209176 h 323168"/>
                <a:gd name="connsiteX8" fmla="*/ 129333 w 323168"/>
                <a:gd name="connsiteY8" fmla="*/ 219454 h 323168"/>
                <a:gd name="connsiteX9" fmla="*/ 141076 w 323168"/>
                <a:gd name="connsiteY9" fmla="*/ 218825 h 323168"/>
                <a:gd name="connsiteX10" fmla="*/ 161613 w 323168"/>
                <a:gd name="connsiteY10" fmla="*/ 323169 h 323168"/>
                <a:gd name="connsiteX11" fmla="*/ 98593 w 323168"/>
                <a:gd name="connsiteY11" fmla="*/ 310446 h 323168"/>
                <a:gd name="connsiteX12" fmla="*/ 47276 w 323168"/>
                <a:gd name="connsiteY12" fmla="*/ 275914 h 323168"/>
                <a:gd name="connsiteX13" fmla="*/ 12728 w 323168"/>
                <a:gd name="connsiteY13" fmla="*/ 224619 h 323168"/>
                <a:gd name="connsiteX14" fmla="*/ 0 w 323168"/>
                <a:gd name="connsiteY14" fmla="*/ 161613 h 323168"/>
                <a:gd name="connsiteX15" fmla="*/ 12723 w 323168"/>
                <a:gd name="connsiteY15" fmla="*/ 98593 h 323168"/>
                <a:gd name="connsiteX16" fmla="*/ 47255 w 323168"/>
                <a:gd name="connsiteY16" fmla="*/ 47276 h 323168"/>
                <a:gd name="connsiteX17" fmla="*/ 98549 w 323168"/>
                <a:gd name="connsiteY17" fmla="*/ 12728 h 323168"/>
                <a:gd name="connsiteX18" fmla="*/ 161556 w 323168"/>
                <a:gd name="connsiteY18" fmla="*/ 0 h 323168"/>
                <a:gd name="connsiteX19" fmla="*/ 224576 w 323168"/>
                <a:gd name="connsiteY19" fmla="*/ 12723 h 323168"/>
                <a:gd name="connsiteX20" fmla="*/ 275892 w 323168"/>
                <a:gd name="connsiteY20" fmla="*/ 47255 h 323168"/>
                <a:gd name="connsiteX21" fmla="*/ 310440 w 323168"/>
                <a:gd name="connsiteY21" fmla="*/ 98549 h 323168"/>
                <a:gd name="connsiteX22" fmla="*/ 323169 w 323168"/>
                <a:gd name="connsiteY22" fmla="*/ 161556 h 323168"/>
                <a:gd name="connsiteX23" fmla="*/ 310446 w 323168"/>
                <a:gd name="connsiteY23" fmla="*/ 224576 h 323168"/>
                <a:gd name="connsiteX24" fmla="*/ 275914 w 323168"/>
                <a:gd name="connsiteY24" fmla="*/ 275892 h 323168"/>
                <a:gd name="connsiteX25" fmla="*/ 224619 w 323168"/>
                <a:gd name="connsiteY25" fmla="*/ 310440 h 323168"/>
                <a:gd name="connsiteX26" fmla="*/ 161613 w 323168"/>
                <a:gd name="connsiteY26" fmla="*/ 323169 h 323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23168" h="323168">
                  <a:moveTo>
                    <a:pt x="141076" y="218825"/>
                  </a:moveTo>
                  <a:lnTo>
                    <a:pt x="215162" y="171233"/>
                  </a:lnTo>
                  <a:cubicBezTo>
                    <a:pt x="218804" y="168921"/>
                    <a:pt x="220624" y="165710"/>
                    <a:pt x="220624" y="161600"/>
                  </a:cubicBezTo>
                  <a:cubicBezTo>
                    <a:pt x="220624" y="157490"/>
                    <a:pt x="218804" y="154268"/>
                    <a:pt x="215162" y="151935"/>
                  </a:cubicBezTo>
                  <a:lnTo>
                    <a:pt x="141076" y="104343"/>
                  </a:lnTo>
                  <a:cubicBezTo>
                    <a:pt x="137260" y="101727"/>
                    <a:pt x="133345" y="101517"/>
                    <a:pt x="129333" y="103715"/>
                  </a:cubicBezTo>
                  <a:cubicBezTo>
                    <a:pt x="125321" y="105912"/>
                    <a:pt x="123315" y="109338"/>
                    <a:pt x="123315" y="113992"/>
                  </a:cubicBezTo>
                  <a:lnTo>
                    <a:pt x="123315" y="209176"/>
                  </a:lnTo>
                  <a:cubicBezTo>
                    <a:pt x="123315" y="213830"/>
                    <a:pt x="125321" y="217256"/>
                    <a:pt x="129333" y="219454"/>
                  </a:cubicBezTo>
                  <a:cubicBezTo>
                    <a:pt x="133345" y="221652"/>
                    <a:pt x="137260" y="221442"/>
                    <a:pt x="141076" y="218825"/>
                  </a:cubicBezTo>
                  <a:close/>
                  <a:moveTo>
                    <a:pt x="161613" y="323169"/>
                  </a:moveTo>
                  <a:cubicBezTo>
                    <a:pt x="139264" y="323169"/>
                    <a:pt x="118258" y="318928"/>
                    <a:pt x="98593" y="310446"/>
                  </a:cubicBezTo>
                  <a:cubicBezTo>
                    <a:pt x="78928" y="301964"/>
                    <a:pt x="61823" y="290453"/>
                    <a:pt x="47276" y="275914"/>
                  </a:cubicBezTo>
                  <a:cubicBezTo>
                    <a:pt x="32730" y="261373"/>
                    <a:pt x="21214" y="244275"/>
                    <a:pt x="12728" y="224619"/>
                  </a:cubicBezTo>
                  <a:cubicBezTo>
                    <a:pt x="4243" y="204964"/>
                    <a:pt x="0" y="183961"/>
                    <a:pt x="0" y="161613"/>
                  </a:cubicBezTo>
                  <a:cubicBezTo>
                    <a:pt x="0" y="139264"/>
                    <a:pt x="4241" y="118258"/>
                    <a:pt x="12723" y="98593"/>
                  </a:cubicBezTo>
                  <a:cubicBezTo>
                    <a:pt x="21204" y="78928"/>
                    <a:pt x="32715" y="61823"/>
                    <a:pt x="47255" y="47276"/>
                  </a:cubicBezTo>
                  <a:cubicBezTo>
                    <a:pt x="61795" y="32730"/>
                    <a:pt x="78893" y="21214"/>
                    <a:pt x="98549" y="12728"/>
                  </a:cubicBezTo>
                  <a:cubicBezTo>
                    <a:pt x="118205" y="4243"/>
                    <a:pt x="139207" y="0"/>
                    <a:pt x="161556" y="0"/>
                  </a:cubicBezTo>
                  <a:cubicBezTo>
                    <a:pt x="183904" y="0"/>
                    <a:pt x="204911" y="4241"/>
                    <a:pt x="224576" y="12723"/>
                  </a:cubicBezTo>
                  <a:cubicBezTo>
                    <a:pt x="244240" y="21204"/>
                    <a:pt x="261346" y="32715"/>
                    <a:pt x="275892" y="47255"/>
                  </a:cubicBezTo>
                  <a:cubicBezTo>
                    <a:pt x="290439" y="61795"/>
                    <a:pt x="301955" y="78893"/>
                    <a:pt x="310440" y="98549"/>
                  </a:cubicBezTo>
                  <a:cubicBezTo>
                    <a:pt x="318926" y="118205"/>
                    <a:pt x="323169" y="139207"/>
                    <a:pt x="323169" y="161556"/>
                  </a:cubicBezTo>
                  <a:cubicBezTo>
                    <a:pt x="323169" y="183904"/>
                    <a:pt x="318928" y="204911"/>
                    <a:pt x="310446" y="224576"/>
                  </a:cubicBezTo>
                  <a:cubicBezTo>
                    <a:pt x="301964" y="244240"/>
                    <a:pt x="290453" y="261346"/>
                    <a:pt x="275914" y="275892"/>
                  </a:cubicBezTo>
                  <a:cubicBezTo>
                    <a:pt x="261373" y="290439"/>
                    <a:pt x="244275" y="301955"/>
                    <a:pt x="224619" y="310440"/>
                  </a:cubicBezTo>
                  <a:cubicBezTo>
                    <a:pt x="204964" y="318926"/>
                    <a:pt x="183961" y="323169"/>
                    <a:pt x="161613" y="323169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5" name="그래픽 53">
              <a:extLst>
                <a:ext uri="{FF2B5EF4-FFF2-40B4-BE49-F238E27FC236}">
                  <a16:creationId xmlns:a16="http://schemas.microsoft.com/office/drawing/2014/main" id="{9926CAD1-AD49-208A-3522-3522055C5912}"/>
                </a:ext>
              </a:extLst>
            </p:cNvPr>
            <p:cNvSpPr/>
            <p:nvPr/>
          </p:nvSpPr>
          <p:spPr>
            <a:xfrm>
              <a:off x="10392436" y="2753720"/>
              <a:ext cx="243792" cy="243792"/>
            </a:xfrm>
            <a:custGeom>
              <a:avLst/>
              <a:gdLst>
                <a:gd name="connsiteX0" fmla="*/ 93549 w 289150"/>
                <a:gd name="connsiteY0" fmla="*/ 289151 h 289150"/>
                <a:gd name="connsiteX1" fmla="*/ 27285 w 289150"/>
                <a:gd name="connsiteY1" fmla="*/ 261865 h 289150"/>
                <a:gd name="connsiteX2" fmla="*/ 0 w 289150"/>
                <a:gd name="connsiteY2" fmla="*/ 195602 h 289150"/>
                <a:gd name="connsiteX3" fmla="*/ 0 w 289150"/>
                <a:gd name="connsiteY3" fmla="*/ 93549 h 289150"/>
                <a:gd name="connsiteX4" fmla="*/ 27285 w 289150"/>
                <a:gd name="connsiteY4" fmla="*/ 27285 h 289150"/>
                <a:gd name="connsiteX5" fmla="*/ 93549 w 289150"/>
                <a:gd name="connsiteY5" fmla="*/ 0 h 289150"/>
                <a:gd name="connsiteX6" fmla="*/ 195602 w 289150"/>
                <a:gd name="connsiteY6" fmla="*/ 0 h 289150"/>
                <a:gd name="connsiteX7" fmla="*/ 261865 w 289150"/>
                <a:gd name="connsiteY7" fmla="*/ 27285 h 289150"/>
                <a:gd name="connsiteX8" fmla="*/ 289151 w 289150"/>
                <a:gd name="connsiteY8" fmla="*/ 93549 h 289150"/>
                <a:gd name="connsiteX9" fmla="*/ 289151 w 289150"/>
                <a:gd name="connsiteY9" fmla="*/ 195602 h 289150"/>
                <a:gd name="connsiteX10" fmla="*/ 261865 w 289150"/>
                <a:gd name="connsiteY10" fmla="*/ 261865 h 289150"/>
                <a:gd name="connsiteX11" fmla="*/ 195602 w 289150"/>
                <a:gd name="connsiteY11" fmla="*/ 289151 h 289150"/>
                <a:gd name="connsiteX12" fmla="*/ 93549 w 289150"/>
                <a:gd name="connsiteY12" fmla="*/ 289151 h 289150"/>
                <a:gd name="connsiteX13" fmla="*/ 127566 w 289150"/>
                <a:gd name="connsiteY13" fmla="*/ 206723 h 289150"/>
                <a:gd name="connsiteX14" fmla="*/ 223732 w 289150"/>
                <a:gd name="connsiteY14" fmla="*/ 110558 h 289150"/>
                <a:gd name="connsiteX15" fmla="*/ 205807 w 289150"/>
                <a:gd name="connsiteY15" fmla="*/ 92633 h 289150"/>
                <a:gd name="connsiteX16" fmla="*/ 127566 w 289150"/>
                <a:gd name="connsiteY16" fmla="*/ 170874 h 289150"/>
                <a:gd name="connsiteX17" fmla="*/ 90147 w 289150"/>
                <a:gd name="connsiteY17" fmla="*/ 133455 h 289150"/>
                <a:gd name="connsiteX18" fmla="*/ 72222 w 289150"/>
                <a:gd name="connsiteY18" fmla="*/ 151379 h 289150"/>
                <a:gd name="connsiteX19" fmla="*/ 127566 w 289150"/>
                <a:gd name="connsiteY19" fmla="*/ 206723 h 289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89150" h="289150">
                  <a:moveTo>
                    <a:pt x="93549" y="289151"/>
                  </a:moveTo>
                  <a:cubicBezTo>
                    <a:pt x="67563" y="289151"/>
                    <a:pt x="45475" y="280056"/>
                    <a:pt x="27285" y="261865"/>
                  </a:cubicBezTo>
                  <a:cubicBezTo>
                    <a:pt x="9095" y="243676"/>
                    <a:pt x="0" y="221588"/>
                    <a:pt x="0" y="195602"/>
                  </a:cubicBezTo>
                  <a:lnTo>
                    <a:pt x="0" y="93549"/>
                  </a:lnTo>
                  <a:cubicBezTo>
                    <a:pt x="0" y="67563"/>
                    <a:pt x="9095" y="45475"/>
                    <a:pt x="27285" y="27285"/>
                  </a:cubicBezTo>
                  <a:cubicBezTo>
                    <a:pt x="45475" y="9095"/>
                    <a:pt x="67563" y="0"/>
                    <a:pt x="93549" y="0"/>
                  </a:cubicBezTo>
                  <a:lnTo>
                    <a:pt x="195602" y="0"/>
                  </a:lnTo>
                  <a:cubicBezTo>
                    <a:pt x="221588" y="0"/>
                    <a:pt x="243676" y="9095"/>
                    <a:pt x="261865" y="27285"/>
                  </a:cubicBezTo>
                  <a:cubicBezTo>
                    <a:pt x="280056" y="45475"/>
                    <a:pt x="289151" y="67563"/>
                    <a:pt x="289151" y="93549"/>
                  </a:cubicBezTo>
                  <a:lnTo>
                    <a:pt x="289151" y="195602"/>
                  </a:lnTo>
                  <a:cubicBezTo>
                    <a:pt x="289151" y="221588"/>
                    <a:pt x="280056" y="243676"/>
                    <a:pt x="261865" y="261865"/>
                  </a:cubicBezTo>
                  <a:cubicBezTo>
                    <a:pt x="243676" y="280056"/>
                    <a:pt x="221588" y="289151"/>
                    <a:pt x="195602" y="289151"/>
                  </a:cubicBezTo>
                  <a:lnTo>
                    <a:pt x="93549" y="289151"/>
                  </a:lnTo>
                  <a:close/>
                  <a:moveTo>
                    <a:pt x="127566" y="206723"/>
                  </a:moveTo>
                  <a:lnTo>
                    <a:pt x="223732" y="110558"/>
                  </a:lnTo>
                  <a:lnTo>
                    <a:pt x="205807" y="92633"/>
                  </a:lnTo>
                  <a:lnTo>
                    <a:pt x="127566" y="170874"/>
                  </a:lnTo>
                  <a:lnTo>
                    <a:pt x="90147" y="133455"/>
                  </a:lnTo>
                  <a:lnTo>
                    <a:pt x="72222" y="151379"/>
                  </a:lnTo>
                  <a:lnTo>
                    <a:pt x="127566" y="206723"/>
                  </a:ln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6" name="그래픽 55">
              <a:extLst>
                <a:ext uri="{FF2B5EF4-FFF2-40B4-BE49-F238E27FC236}">
                  <a16:creationId xmlns:a16="http://schemas.microsoft.com/office/drawing/2014/main" id="{C4F32960-FF92-DD62-2B73-1F344B36B649}"/>
                </a:ext>
              </a:extLst>
            </p:cNvPr>
            <p:cNvSpPr/>
            <p:nvPr/>
          </p:nvSpPr>
          <p:spPr>
            <a:xfrm>
              <a:off x="3583200" y="2741779"/>
              <a:ext cx="243792" cy="267674"/>
            </a:xfrm>
            <a:custGeom>
              <a:avLst/>
              <a:gdLst>
                <a:gd name="connsiteX0" fmla="*/ 42522 w 289150"/>
                <a:gd name="connsiteY0" fmla="*/ 317477 h 317476"/>
                <a:gd name="connsiteX1" fmla="*/ 12348 w 289150"/>
                <a:gd name="connsiteY1" fmla="*/ 305129 h 317476"/>
                <a:gd name="connsiteX2" fmla="*/ 0 w 289150"/>
                <a:gd name="connsiteY2" fmla="*/ 274955 h 317476"/>
                <a:gd name="connsiteX3" fmla="*/ 0 w 289150"/>
                <a:gd name="connsiteY3" fmla="*/ 247807 h 317476"/>
                <a:gd name="connsiteX4" fmla="*/ 4400 w 289150"/>
                <a:gd name="connsiteY4" fmla="*/ 236833 h 317476"/>
                <a:gd name="connsiteX5" fmla="*/ 15374 w 289150"/>
                <a:gd name="connsiteY5" fmla="*/ 232433 h 317476"/>
                <a:gd name="connsiteX6" fmla="*/ 51027 w 289150"/>
                <a:gd name="connsiteY6" fmla="*/ 232433 h 317476"/>
                <a:gd name="connsiteX7" fmla="*/ 51027 w 289150"/>
                <a:gd name="connsiteY7" fmla="*/ 5986 h 317476"/>
                <a:gd name="connsiteX8" fmla="*/ 53169 w 289150"/>
                <a:gd name="connsiteY8" fmla="*/ 2437 h 317476"/>
                <a:gd name="connsiteX9" fmla="*/ 57275 w 289150"/>
                <a:gd name="connsiteY9" fmla="*/ 3173 h 317476"/>
                <a:gd name="connsiteX10" fmla="*/ 69769 w 289150"/>
                <a:gd name="connsiteY10" fmla="*/ 13542 h 317476"/>
                <a:gd name="connsiteX11" fmla="*/ 74578 w 289150"/>
                <a:gd name="connsiteY11" fmla="*/ 15439 h 317476"/>
                <a:gd name="connsiteX12" fmla="*/ 79386 w 289150"/>
                <a:gd name="connsiteY12" fmla="*/ 13542 h 317476"/>
                <a:gd name="connsiteX13" fmla="*/ 93647 w 289150"/>
                <a:gd name="connsiteY13" fmla="*/ 1897 h 317476"/>
                <a:gd name="connsiteX14" fmla="*/ 98455 w 289150"/>
                <a:gd name="connsiteY14" fmla="*/ 0 h 317476"/>
                <a:gd name="connsiteX15" fmla="*/ 103264 w 289150"/>
                <a:gd name="connsiteY15" fmla="*/ 1897 h 317476"/>
                <a:gd name="connsiteX16" fmla="*/ 117525 w 289150"/>
                <a:gd name="connsiteY16" fmla="*/ 13542 h 317476"/>
                <a:gd name="connsiteX17" fmla="*/ 122333 w 289150"/>
                <a:gd name="connsiteY17" fmla="*/ 15439 h 317476"/>
                <a:gd name="connsiteX18" fmla="*/ 127141 w 289150"/>
                <a:gd name="connsiteY18" fmla="*/ 13542 h 317476"/>
                <a:gd name="connsiteX19" fmla="*/ 141403 w 289150"/>
                <a:gd name="connsiteY19" fmla="*/ 1897 h 317476"/>
                <a:gd name="connsiteX20" fmla="*/ 146211 w 289150"/>
                <a:gd name="connsiteY20" fmla="*/ 0 h 317476"/>
                <a:gd name="connsiteX21" fmla="*/ 151019 w 289150"/>
                <a:gd name="connsiteY21" fmla="*/ 1897 h 317476"/>
                <a:gd name="connsiteX22" fmla="*/ 165281 w 289150"/>
                <a:gd name="connsiteY22" fmla="*/ 13542 h 317476"/>
                <a:gd name="connsiteX23" fmla="*/ 170089 w 289150"/>
                <a:gd name="connsiteY23" fmla="*/ 15439 h 317476"/>
                <a:gd name="connsiteX24" fmla="*/ 174897 w 289150"/>
                <a:gd name="connsiteY24" fmla="*/ 13542 h 317476"/>
                <a:gd name="connsiteX25" fmla="*/ 189158 w 289150"/>
                <a:gd name="connsiteY25" fmla="*/ 1897 h 317476"/>
                <a:gd name="connsiteX26" fmla="*/ 193967 w 289150"/>
                <a:gd name="connsiteY26" fmla="*/ 0 h 317476"/>
                <a:gd name="connsiteX27" fmla="*/ 198775 w 289150"/>
                <a:gd name="connsiteY27" fmla="*/ 1897 h 317476"/>
                <a:gd name="connsiteX28" fmla="*/ 213036 w 289150"/>
                <a:gd name="connsiteY28" fmla="*/ 13542 h 317476"/>
                <a:gd name="connsiteX29" fmla="*/ 217844 w 289150"/>
                <a:gd name="connsiteY29" fmla="*/ 15439 h 317476"/>
                <a:gd name="connsiteX30" fmla="*/ 222653 w 289150"/>
                <a:gd name="connsiteY30" fmla="*/ 13542 h 317476"/>
                <a:gd name="connsiteX31" fmla="*/ 236914 w 289150"/>
                <a:gd name="connsiteY31" fmla="*/ 1897 h 317476"/>
                <a:gd name="connsiteX32" fmla="*/ 241722 w 289150"/>
                <a:gd name="connsiteY32" fmla="*/ 0 h 317476"/>
                <a:gd name="connsiteX33" fmla="*/ 246530 w 289150"/>
                <a:gd name="connsiteY33" fmla="*/ 1897 h 317476"/>
                <a:gd name="connsiteX34" fmla="*/ 260792 w 289150"/>
                <a:gd name="connsiteY34" fmla="*/ 13542 h 317476"/>
                <a:gd name="connsiteX35" fmla="*/ 265600 w 289150"/>
                <a:gd name="connsiteY35" fmla="*/ 15439 h 317476"/>
                <a:gd name="connsiteX36" fmla="*/ 270408 w 289150"/>
                <a:gd name="connsiteY36" fmla="*/ 13542 h 317476"/>
                <a:gd name="connsiteX37" fmla="*/ 282903 w 289150"/>
                <a:gd name="connsiteY37" fmla="*/ 3173 h 317476"/>
                <a:gd name="connsiteX38" fmla="*/ 287008 w 289150"/>
                <a:gd name="connsiteY38" fmla="*/ 2437 h 317476"/>
                <a:gd name="connsiteX39" fmla="*/ 289151 w 289150"/>
                <a:gd name="connsiteY39" fmla="*/ 5986 h 317476"/>
                <a:gd name="connsiteX40" fmla="*/ 289151 w 289150"/>
                <a:gd name="connsiteY40" fmla="*/ 274955 h 317476"/>
                <a:gd name="connsiteX41" fmla="*/ 276803 w 289150"/>
                <a:gd name="connsiteY41" fmla="*/ 305129 h 317476"/>
                <a:gd name="connsiteX42" fmla="*/ 246629 w 289150"/>
                <a:gd name="connsiteY42" fmla="*/ 317477 h 317476"/>
                <a:gd name="connsiteX43" fmla="*/ 42522 w 289150"/>
                <a:gd name="connsiteY43" fmla="*/ 317477 h 317476"/>
                <a:gd name="connsiteX44" fmla="*/ 246629 w 289150"/>
                <a:gd name="connsiteY44" fmla="*/ 291964 h 317476"/>
                <a:gd name="connsiteX45" fmla="*/ 258748 w 289150"/>
                <a:gd name="connsiteY45" fmla="*/ 287074 h 317476"/>
                <a:gd name="connsiteX46" fmla="*/ 263638 w 289150"/>
                <a:gd name="connsiteY46" fmla="*/ 274955 h 317476"/>
                <a:gd name="connsiteX47" fmla="*/ 263638 w 289150"/>
                <a:gd name="connsiteY47" fmla="*/ 36830 h 317476"/>
                <a:gd name="connsiteX48" fmla="*/ 76540 w 289150"/>
                <a:gd name="connsiteY48" fmla="*/ 36830 h 317476"/>
                <a:gd name="connsiteX49" fmla="*/ 76540 w 289150"/>
                <a:gd name="connsiteY49" fmla="*/ 232433 h 317476"/>
                <a:gd name="connsiteX50" fmla="*/ 214246 w 289150"/>
                <a:gd name="connsiteY50" fmla="*/ 232433 h 317476"/>
                <a:gd name="connsiteX51" fmla="*/ 225221 w 289150"/>
                <a:gd name="connsiteY51" fmla="*/ 236833 h 317476"/>
                <a:gd name="connsiteX52" fmla="*/ 229620 w 289150"/>
                <a:gd name="connsiteY52" fmla="*/ 247807 h 317476"/>
                <a:gd name="connsiteX53" fmla="*/ 229620 w 289150"/>
                <a:gd name="connsiteY53" fmla="*/ 274955 h 317476"/>
                <a:gd name="connsiteX54" fmla="*/ 234510 w 289150"/>
                <a:gd name="connsiteY54" fmla="*/ 287074 h 317476"/>
                <a:gd name="connsiteX55" fmla="*/ 246629 w 289150"/>
                <a:gd name="connsiteY55" fmla="*/ 291964 h 317476"/>
                <a:gd name="connsiteX56" fmla="*/ 109576 w 289150"/>
                <a:gd name="connsiteY56" fmla="*/ 75101 h 317476"/>
                <a:gd name="connsiteX57" fmla="*/ 180556 w 289150"/>
                <a:gd name="connsiteY57" fmla="*/ 75101 h 317476"/>
                <a:gd name="connsiteX58" fmla="*/ 189649 w 289150"/>
                <a:gd name="connsiteY58" fmla="*/ 78764 h 317476"/>
                <a:gd name="connsiteX59" fmla="*/ 193312 w 289150"/>
                <a:gd name="connsiteY59" fmla="*/ 87857 h 317476"/>
                <a:gd name="connsiteX60" fmla="*/ 189649 w 289150"/>
                <a:gd name="connsiteY60" fmla="*/ 96950 h 317476"/>
                <a:gd name="connsiteX61" fmla="*/ 180556 w 289150"/>
                <a:gd name="connsiteY61" fmla="*/ 100613 h 317476"/>
                <a:gd name="connsiteX62" fmla="*/ 109576 w 289150"/>
                <a:gd name="connsiteY62" fmla="*/ 100613 h 317476"/>
                <a:gd name="connsiteX63" fmla="*/ 100483 w 289150"/>
                <a:gd name="connsiteY63" fmla="*/ 96950 h 317476"/>
                <a:gd name="connsiteX64" fmla="*/ 96820 w 289150"/>
                <a:gd name="connsiteY64" fmla="*/ 87857 h 317476"/>
                <a:gd name="connsiteX65" fmla="*/ 100483 w 289150"/>
                <a:gd name="connsiteY65" fmla="*/ 78764 h 317476"/>
                <a:gd name="connsiteX66" fmla="*/ 109576 w 289150"/>
                <a:gd name="connsiteY66" fmla="*/ 75101 h 317476"/>
                <a:gd name="connsiteX67" fmla="*/ 109576 w 289150"/>
                <a:gd name="connsiteY67" fmla="*/ 126127 h 317476"/>
                <a:gd name="connsiteX68" fmla="*/ 180556 w 289150"/>
                <a:gd name="connsiteY68" fmla="*/ 126127 h 317476"/>
                <a:gd name="connsiteX69" fmla="*/ 189649 w 289150"/>
                <a:gd name="connsiteY69" fmla="*/ 129791 h 317476"/>
                <a:gd name="connsiteX70" fmla="*/ 193312 w 289150"/>
                <a:gd name="connsiteY70" fmla="*/ 138884 h 317476"/>
                <a:gd name="connsiteX71" fmla="*/ 189649 w 289150"/>
                <a:gd name="connsiteY71" fmla="*/ 147977 h 317476"/>
                <a:gd name="connsiteX72" fmla="*/ 180556 w 289150"/>
                <a:gd name="connsiteY72" fmla="*/ 151640 h 317476"/>
                <a:gd name="connsiteX73" fmla="*/ 109576 w 289150"/>
                <a:gd name="connsiteY73" fmla="*/ 151640 h 317476"/>
                <a:gd name="connsiteX74" fmla="*/ 100483 w 289150"/>
                <a:gd name="connsiteY74" fmla="*/ 147977 h 317476"/>
                <a:gd name="connsiteX75" fmla="*/ 96820 w 289150"/>
                <a:gd name="connsiteY75" fmla="*/ 138884 h 317476"/>
                <a:gd name="connsiteX76" fmla="*/ 100483 w 289150"/>
                <a:gd name="connsiteY76" fmla="*/ 129791 h 317476"/>
                <a:gd name="connsiteX77" fmla="*/ 109576 w 289150"/>
                <a:gd name="connsiteY77" fmla="*/ 126127 h 317476"/>
                <a:gd name="connsiteX78" fmla="*/ 228639 w 289150"/>
                <a:gd name="connsiteY78" fmla="*/ 102903 h 317476"/>
                <a:gd name="connsiteX79" fmla="*/ 217992 w 289150"/>
                <a:gd name="connsiteY79" fmla="*/ 98504 h 317476"/>
                <a:gd name="connsiteX80" fmla="*/ 213592 w 289150"/>
                <a:gd name="connsiteY80" fmla="*/ 87857 h 317476"/>
                <a:gd name="connsiteX81" fmla="*/ 217992 w 289150"/>
                <a:gd name="connsiteY81" fmla="*/ 77210 h 317476"/>
                <a:gd name="connsiteX82" fmla="*/ 228639 w 289150"/>
                <a:gd name="connsiteY82" fmla="*/ 72811 h 317476"/>
                <a:gd name="connsiteX83" fmla="*/ 239285 w 289150"/>
                <a:gd name="connsiteY83" fmla="*/ 77210 h 317476"/>
                <a:gd name="connsiteX84" fmla="*/ 243685 w 289150"/>
                <a:gd name="connsiteY84" fmla="*/ 87857 h 317476"/>
                <a:gd name="connsiteX85" fmla="*/ 239285 w 289150"/>
                <a:gd name="connsiteY85" fmla="*/ 98504 h 317476"/>
                <a:gd name="connsiteX86" fmla="*/ 228639 w 289150"/>
                <a:gd name="connsiteY86" fmla="*/ 102903 h 317476"/>
                <a:gd name="connsiteX87" fmla="*/ 228639 w 289150"/>
                <a:gd name="connsiteY87" fmla="*/ 153930 h 317476"/>
                <a:gd name="connsiteX88" fmla="*/ 217992 w 289150"/>
                <a:gd name="connsiteY88" fmla="*/ 149531 h 317476"/>
                <a:gd name="connsiteX89" fmla="*/ 213592 w 289150"/>
                <a:gd name="connsiteY89" fmla="*/ 138884 h 317476"/>
                <a:gd name="connsiteX90" fmla="*/ 217992 w 289150"/>
                <a:gd name="connsiteY90" fmla="*/ 128237 h 317476"/>
                <a:gd name="connsiteX91" fmla="*/ 228639 w 289150"/>
                <a:gd name="connsiteY91" fmla="*/ 123838 h 317476"/>
                <a:gd name="connsiteX92" fmla="*/ 239285 w 289150"/>
                <a:gd name="connsiteY92" fmla="*/ 128237 h 317476"/>
                <a:gd name="connsiteX93" fmla="*/ 243685 w 289150"/>
                <a:gd name="connsiteY93" fmla="*/ 138884 h 317476"/>
                <a:gd name="connsiteX94" fmla="*/ 239285 w 289150"/>
                <a:gd name="connsiteY94" fmla="*/ 149531 h 317476"/>
                <a:gd name="connsiteX95" fmla="*/ 228639 w 289150"/>
                <a:gd name="connsiteY95" fmla="*/ 153930 h 317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289150" h="317476">
                  <a:moveTo>
                    <a:pt x="42522" y="317477"/>
                  </a:moveTo>
                  <a:cubicBezTo>
                    <a:pt x="30638" y="317477"/>
                    <a:pt x="20580" y="313361"/>
                    <a:pt x="12348" y="305129"/>
                  </a:cubicBezTo>
                  <a:cubicBezTo>
                    <a:pt x="4116" y="296897"/>
                    <a:pt x="0" y="286839"/>
                    <a:pt x="0" y="274955"/>
                  </a:cubicBezTo>
                  <a:lnTo>
                    <a:pt x="0" y="247807"/>
                  </a:lnTo>
                  <a:cubicBezTo>
                    <a:pt x="0" y="243424"/>
                    <a:pt x="1467" y="239766"/>
                    <a:pt x="4400" y="236833"/>
                  </a:cubicBezTo>
                  <a:cubicBezTo>
                    <a:pt x="7333" y="233900"/>
                    <a:pt x="10991" y="232433"/>
                    <a:pt x="15374" y="232433"/>
                  </a:cubicBezTo>
                  <a:lnTo>
                    <a:pt x="51027" y="232433"/>
                  </a:lnTo>
                  <a:lnTo>
                    <a:pt x="51027" y="5986"/>
                  </a:lnTo>
                  <a:cubicBezTo>
                    <a:pt x="51027" y="4220"/>
                    <a:pt x="51741" y="3037"/>
                    <a:pt x="53169" y="2437"/>
                  </a:cubicBezTo>
                  <a:cubicBezTo>
                    <a:pt x="54598" y="1837"/>
                    <a:pt x="55966" y="2083"/>
                    <a:pt x="57275" y="3173"/>
                  </a:cubicBezTo>
                  <a:lnTo>
                    <a:pt x="69769" y="13542"/>
                  </a:lnTo>
                  <a:cubicBezTo>
                    <a:pt x="71252" y="14807"/>
                    <a:pt x="72855" y="15439"/>
                    <a:pt x="74578" y="15439"/>
                  </a:cubicBezTo>
                  <a:cubicBezTo>
                    <a:pt x="76300" y="15439"/>
                    <a:pt x="77903" y="14807"/>
                    <a:pt x="79386" y="13542"/>
                  </a:cubicBezTo>
                  <a:lnTo>
                    <a:pt x="93647" y="1897"/>
                  </a:lnTo>
                  <a:cubicBezTo>
                    <a:pt x="95130" y="632"/>
                    <a:pt x="96733" y="0"/>
                    <a:pt x="98455" y="0"/>
                  </a:cubicBezTo>
                  <a:cubicBezTo>
                    <a:pt x="100178" y="0"/>
                    <a:pt x="101781" y="632"/>
                    <a:pt x="103264" y="1897"/>
                  </a:cubicBezTo>
                  <a:lnTo>
                    <a:pt x="117525" y="13542"/>
                  </a:lnTo>
                  <a:cubicBezTo>
                    <a:pt x="119008" y="14807"/>
                    <a:pt x="120611" y="15439"/>
                    <a:pt x="122333" y="15439"/>
                  </a:cubicBezTo>
                  <a:cubicBezTo>
                    <a:pt x="124056" y="15439"/>
                    <a:pt x="125659" y="14807"/>
                    <a:pt x="127141" y="13542"/>
                  </a:cubicBezTo>
                  <a:lnTo>
                    <a:pt x="141403" y="1897"/>
                  </a:lnTo>
                  <a:cubicBezTo>
                    <a:pt x="142886" y="632"/>
                    <a:pt x="144488" y="0"/>
                    <a:pt x="146211" y="0"/>
                  </a:cubicBezTo>
                  <a:cubicBezTo>
                    <a:pt x="147934" y="0"/>
                    <a:pt x="149536" y="632"/>
                    <a:pt x="151019" y="1897"/>
                  </a:cubicBezTo>
                  <a:lnTo>
                    <a:pt x="165281" y="13542"/>
                  </a:lnTo>
                  <a:cubicBezTo>
                    <a:pt x="166763" y="14807"/>
                    <a:pt x="168366" y="15439"/>
                    <a:pt x="170089" y="15439"/>
                  </a:cubicBezTo>
                  <a:cubicBezTo>
                    <a:pt x="171811" y="15439"/>
                    <a:pt x="173414" y="14807"/>
                    <a:pt x="174897" y="13542"/>
                  </a:cubicBezTo>
                  <a:lnTo>
                    <a:pt x="189158" y="1897"/>
                  </a:lnTo>
                  <a:cubicBezTo>
                    <a:pt x="190641" y="632"/>
                    <a:pt x="192244" y="0"/>
                    <a:pt x="193967" y="0"/>
                  </a:cubicBezTo>
                  <a:cubicBezTo>
                    <a:pt x="195689" y="0"/>
                    <a:pt x="197292" y="632"/>
                    <a:pt x="198775" y="1897"/>
                  </a:cubicBezTo>
                  <a:lnTo>
                    <a:pt x="213036" y="13542"/>
                  </a:lnTo>
                  <a:cubicBezTo>
                    <a:pt x="214519" y="14807"/>
                    <a:pt x="216122" y="15439"/>
                    <a:pt x="217844" y="15439"/>
                  </a:cubicBezTo>
                  <a:cubicBezTo>
                    <a:pt x="219567" y="15439"/>
                    <a:pt x="221170" y="14807"/>
                    <a:pt x="222653" y="13542"/>
                  </a:cubicBezTo>
                  <a:lnTo>
                    <a:pt x="236914" y="1897"/>
                  </a:lnTo>
                  <a:cubicBezTo>
                    <a:pt x="238397" y="632"/>
                    <a:pt x="240000" y="0"/>
                    <a:pt x="241722" y="0"/>
                  </a:cubicBezTo>
                  <a:cubicBezTo>
                    <a:pt x="243445" y="0"/>
                    <a:pt x="245047" y="632"/>
                    <a:pt x="246530" y="1897"/>
                  </a:cubicBezTo>
                  <a:lnTo>
                    <a:pt x="260792" y="13542"/>
                  </a:lnTo>
                  <a:cubicBezTo>
                    <a:pt x="262274" y="14807"/>
                    <a:pt x="263877" y="15439"/>
                    <a:pt x="265600" y="15439"/>
                  </a:cubicBezTo>
                  <a:cubicBezTo>
                    <a:pt x="267322" y="15439"/>
                    <a:pt x="268925" y="14807"/>
                    <a:pt x="270408" y="13542"/>
                  </a:cubicBezTo>
                  <a:lnTo>
                    <a:pt x="282903" y="3173"/>
                  </a:lnTo>
                  <a:cubicBezTo>
                    <a:pt x="284212" y="2083"/>
                    <a:pt x="285580" y="1837"/>
                    <a:pt x="287008" y="2437"/>
                  </a:cubicBezTo>
                  <a:cubicBezTo>
                    <a:pt x="288437" y="3037"/>
                    <a:pt x="289151" y="4220"/>
                    <a:pt x="289151" y="5986"/>
                  </a:cubicBezTo>
                  <a:lnTo>
                    <a:pt x="289151" y="274955"/>
                  </a:lnTo>
                  <a:cubicBezTo>
                    <a:pt x="289151" y="286839"/>
                    <a:pt x="285035" y="296897"/>
                    <a:pt x="276803" y="305129"/>
                  </a:cubicBezTo>
                  <a:cubicBezTo>
                    <a:pt x="268571" y="313361"/>
                    <a:pt x="258513" y="317477"/>
                    <a:pt x="246629" y="317477"/>
                  </a:cubicBezTo>
                  <a:lnTo>
                    <a:pt x="42522" y="317477"/>
                  </a:lnTo>
                  <a:close/>
                  <a:moveTo>
                    <a:pt x="246629" y="291964"/>
                  </a:moveTo>
                  <a:cubicBezTo>
                    <a:pt x="251448" y="291964"/>
                    <a:pt x="255488" y="290334"/>
                    <a:pt x="258748" y="287074"/>
                  </a:cubicBezTo>
                  <a:cubicBezTo>
                    <a:pt x="262008" y="283814"/>
                    <a:pt x="263638" y="279774"/>
                    <a:pt x="263638" y="274955"/>
                  </a:cubicBezTo>
                  <a:lnTo>
                    <a:pt x="263638" y="36830"/>
                  </a:lnTo>
                  <a:lnTo>
                    <a:pt x="76540" y="36830"/>
                  </a:lnTo>
                  <a:lnTo>
                    <a:pt x="76540" y="232433"/>
                  </a:lnTo>
                  <a:lnTo>
                    <a:pt x="214246" y="232433"/>
                  </a:lnTo>
                  <a:cubicBezTo>
                    <a:pt x="218630" y="232433"/>
                    <a:pt x="222288" y="233900"/>
                    <a:pt x="225221" y="236833"/>
                  </a:cubicBezTo>
                  <a:cubicBezTo>
                    <a:pt x="228154" y="239766"/>
                    <a:pt x="229620" y="243424"/>
                    <a:pt x="229620" y="247807"/>
                  </a:cubicBezTo>
                  <a:lnTo>
                    <a:pt x="229620" y="274955"/>
                  </a:lnTo>
                  <a:cubicBezTo>
                    <a:pt x="229620" y="279774"/>
                    <a:pt x="231250" y="283814"/>
                    <a:pt x="234510" y="287074"/>
                  </a:cubicBezTo>
                  <a:cubicBezTo>
                    <a:pt x="237770" y="290334"/>
                    <a:pt x="241810" y="291964"/>
                    <a:pt x="246629" y="291964"/>
                  </a:cubicBezTo>
                  <a:close/>
                  <a:moveTo>
                    <a:pt x="109576" y="75101"/>
                  </a:moveTo>
                  <a:lnTo>
                    <a:pt x="180556" y="75101"/>
                  </a:lnTo>
                  <a:cubicBezTo>
                    <a:pt x="184176" y="75101"/>
                    <a:pt x="187207" y="76322"/>
                    <a:pt x="189649" y="78764"/>
                  </a:cubicBezTo>
                  <a:cubicBezTo>
                    <a:pt x="192091" y="81206"/>
                    <a:pt x="193312" y="84237"/>
                    <a:pt x="193312" y="87857"/>
                  </a:cubicBezTo>
                  <a:cubicBezTo>
                    <a:pt x="193312" y="91477"/>
                    <a:pt x="192091" y="94508"/>
                    <a:pt x="189649" y="96950"/>
                  </a:cubicBezTo>
                  <a:cubicBezTo>
                    <a:pt x="187207" y="99392"/>
                    <a:pt x="184176" y="100613"/>
                    <a:pt x="180556" y="100613"/>
                  </a:cubicBezTo>
                  <a:lnTo>
                    <a:pt x="109576" y="100613"/>
                  </a:lnTo>
                  <a:cubicBezTo>
                    <a:pt x="105956" y="100613"/>
                    <a:pt x="102925" y="99392"/>
                    <a:pt x="100483" y="96950"/>
                  </a:cubicBezTo>
                  <a:cubicBezTo>
                    <a:pt x="98041" y="94508"/>
                    <a:pt x="96820" y="91477"/>
                    <a:pt x="96820" y="87857"/>
                  </a:cubicBezTo>
                  <a:cubicBezTo>
                    <a:pt x="96820" y="84237"/>
                    <a:pt x="98041" y="81206"/>
                    <a:pt x="100483" y="78764"/>
                  </a:cubicBezTo>
                  <a:cubicBezTo>
                    <a:pt x="102925" y="76322"/>
                    <a:pt x="105956" y="75101"/>
                    <a:pt x="109576" y="75101"/>
                  </a:cubicBezTo>
                  <a:close/>
                  <a:moveTo>
                    <a:pt x="109576" y="126127"/>
                  </a:moveTo>
                  <a:lnTo>
                    <a:pt x="180556" y="126127"/>
                  </a:lnTo>
                  <a:cubicBezTo>
                    <a:pt x="184176" y="126127"/>
                    <a:pt x="187207" y="127349"/>
                    <a:pt x="189649" y="129791"/>
                  </a:cubicBezTo>
                  <a:cubicBezTo>
                    <a:pt x="192091" y="132233"/>
                    <a:pt x="193312" y="135264"/>
                    <a:pt x="193312" y="138884"/>
                  </a:cubicBezTo>
                  <a:cubicBezTo>
                    <a:pt x="193312" y="142504"/>
                    <a:pt x="192091" y="145535"/>
                    <a:pt x="189649" y="147977"/>
                  </a:cubicBezTo>
                  <a:cubicBezTo>
                    <a:pt x="187207" y="150419"/>
                    <a:pt x="184176" y="151640"/>
                    <a:pt x="180556" y="151640"/>
                  </a:cubicBezTo>
                  <a:lnTo>
                    <a:pt x="109576" y="151640"/>
                  </a:lnTo>
                  <a:cubicBezTo>
                    <a:pt x="105956" y="151640"/>
                    <a:pt x="102925" y="150419"/>
                    <a:pt x="100483" y="147977"/>
                  </a:cubicBezTo>
                  <a:cubicBezTo>
                    <a:pt x="98041" y="145535"/>
                    <a:pt x="96820" y="142504"/>
                    <a:pt x="96820" y="138884"/>
                  </a:cubicBezTo>
                  <a:cubicBezTo>
                    <a:pt x="96820" y="135264"/>
                    <a:pt x="98041" y="132233"/>
                    <a:pt x="100483" y="129791"/>
                  </a:cubicBezTo>
                  <a:cubicBezTo>
                    <a:pt x="102925" y="127349"/>
                    <a:pt x="105956" y="126127"/>
                    <a:pt x="109576" y="126127"/>
                  </a:cubicBezTo>
                  <a:close/>
                  <a:moveTo>
                    <a:pt x="228639" y="102903"/>
                  </a:moveTo>
                  <a:cubicBezTo>
                    <a:pt x="224474" y="102903"/>
                    <a:pt x="220925" y="101437"/>
                    <a:pt x="217992" y="98504"/>
                  </a:cubicBezTo>
                  <a:cubicBezTo>
                    <a:pt x="215059" y="95571"/>
                    <a:pt x="213592" y="92022"/>
                    <a:pt x="213592" y="87857"/>
                  </a:cubicBezTo>
                  <a:cubicBezTo>
                    <a:pt x="213592" y="83692"/>
                    <a:pt x="215059" y="80143"/>
                    <a:pt x="217992" y="77210"/>
                  </a:cubicBezTo>
                  <a:cubicBezTo>
                    <a:pt x="220925" y="74277"/>
                    <a:pt x="224474" y="72811"/>
                    <a:pt x="228639" y="72811"/>
                  </a:cubicBezTo>
                  <a:cubicBezTo>
                    <a:pt x="232803" y="72811"/>
                    <a:pt x="236352" y="74277"/>
                    <a:pt x="239285" y="77210"/>
                  </a:cubicBezTo>
                  <a:cubicBezTo>
                    <a:pt x="242218" y="80143"/>
                    <a:pt x="243685" y="83692"/>
                    <a:pt x="243685" y="87857"/>
                  </a:cubicBezTo>
                  <a:cubicBezTo>
                    <a:pt x="243685" y="92022"/>
                    <a:pt x="242218" y="95571"/>
                    <a:pt x="239285" y="98504"/>
                  </a:cubicBezTo>
                  <a:cubicBezTo>
                    <a:pt x="236352" y="101437"/>
                    <a:pt x="232803" y="102903"/>
                    <a:pt x="228639" y="102903"/>
                  </a:cubicBezTo>
                  <a:close/>
                  <a:moveTo>
                    <a:pt x="228639" y="153930"/>
                  </a:moveTo>
                  <a:cubicBezTo>
                    <a:pt x="224474" y="153930"/>
                    <a:pt x="220925" y="152463"/>
                    <a:pt x="217992" y="149531"/>
                  </a:cubicBezTo>
                  <a:cubicBezTo>
                    <a:pt x="215059" y="146598"/>
                    <a:pt x="213592" y="143049"/>
                    <a:pt x="213592" y="138884"/>
                  </a:cubicBezTo>
                  <a:cubicBezTo>
                    <a:pt x="213592" y="134719"/>
                    <a:pt x="215059" y="131170"/>
                    <a:pt x="217992" y="128237"/>
                  </a:cubicBezTo>
                  <a:cubicBezTo>
                    <a:pt x="220925" y="125304"/>
                    <a:pt x="224474" y="123838"/>
                    <a:pt x="228639" y="123838"/>
                  </a:cubicBezTo>
                  <a:cubicBezTo>
                    <a:pt x="232803" y="123838"/>
                    <a:pt x="236352" y="125304"/>
                    <a:pt x="239285" y="128237"/>
                  </a:cubicBezTo>
                  <a:cubicBezTo>
                    <a:pt x="242218" y="131170"/>
                    <a:pt x="243685" y="134719"/>
                    <a:pt x="243685" y="138884"/>
                  </a:cubicBezTo>
                  <a:cubicBezTo>
                    <a:pt x="243685" y="143049"/>
                    <a:pt x="242218" y="146598"/>
                    <a:pt x="239285" y="149531"/>
                  </a:cubicBezTo>
                  <a:cubicBezTo>
                    <a:pt x="236352" y="152463"/>
                    <a:pt x="232803" y="153930"/>
                    <a:pt x="228639" y="153930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00149C41-140A-85F0-E9A4-4046B0B74C08}"/>
              </a:ext>
            </a:extLst>
          </p:cNvPr>
          <p:cNvSpPr txBox="1"/>
          <p:nvPr/>
        </p:nvSpPr>
        <p:spPr>
          <a:xfrm>
            <a:off x="1281135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64F091D-5C12-479C-B816-F96791CC2F67}"/>
              </a:ext>
            </a:extLst>
          </p:cNvPr>
          <p:cNvSpPr txBox="1"/>
          <p:nvPr/>
        </p:nvSpPr>
        <p:spPr>
          <a:xfrm>
            <a:off x="535423" y="831792"/>
            <a:ext cx="4896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[</a:t>
            </a:r>
            <a:r>
              <a:rPr kumimoji="1" lang="ko-KR" altLang="en-US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주제 </a:t>
            </a: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3] </a:t>
            </a:r>
            <a:r>
              <a:rPr kumimoji="1" lang="ko-KR" altLang="en-US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포괄적인 </a:t>
            </a: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Job: </a:t>
            </a:r>
            <a:endParaRPr kumimoji="1" lang="ko-KR" altLang="en-US" sz="2800" b="1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accent2"/>
              </a:solidFill>
              <a:latin typeface="NanumSquare Neo OTF Heavy" pitchFamily="2" charset="-127"/>
              <a:ea typeface="NanumSquare Neo OTF Heavy" pitchFamily="2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0C46962-9895-4CED-8165-1A5123FC9F2B}"/>
              </a:ext>
            </a:extLst>
          </p:cNvPr>
          <p:cNvSpPr txBox="1"/>
          <p:nvPr/>
        </p:nvSpPr>
        <p:spPr>
          <a:xfrm>
            <a:off x="4725061" y="714757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“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4DEDAE0-59F5-4D6B-844E-0650D135E6C0}"/>
              </a:ext>
            </a:extLst>
          </p:cNvPr>
          <p:cNvSpPr txBox="1"/>
          <p:nvPr/>
        </p:nvSpPr>
        <p:spPr>
          <a:xfrm>
            <a:off x="10392436" y="714757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”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0AFAF6E-3A83-42B0-9636-1A7D26820595}"/>
              </a:ext>
            </a:extLst>
          </p:cNvPr>
          <p:cNvSpPr txBox="1"/>
          <p:nvPr/>
        </p:nvSpPr>
        <p:spPr>
          <a:xfrm>
            <a:off x="3105339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2CDD8D5-D4C1-434D-951E-CC6E449413FA}"/>
              </a:ext>
            </a:extLst>
          </p:cNvPr>
          <p:cNvSpPr txBox="1"/>
          <p:nvPr/>
        </p:nvSpPr>
        <p:spPr>
          <a:xfrm>
            <a:off x="4858768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6F4EB9E-85B9-4B14-AACD-554C0545E14E}"/>
              </a:ext>
            </a:extLst>
          </p:cNvPr>
          <p:cNvSpPr txBox="1"/>
          <p:nvPr/>
        </p:nvSpPr>
        <p:spPr>
          <a:xfrm>
            <a:off x="6431605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55DBC1B-2092-4C46-B60A-FCC4D3E93D48}"/>
              </a:ext>
            </a:extLst>
          </p:cNvPr>
          <p:cNvSpPr txBox="1"/>
          <p:nvPr/>
        </p:nvSpPr>
        <p:spPr>
          <a:xfrm>
            <a:off x="8036508" y="3654995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AAB4ED0-F3F9-4967-9C74-B4788A68436F}"/>
              </a:ext>
            </a:extLst>
          </p:cNvPr>
          <p:cNvSpPr txBox="1"/>
          <p:nvPr/>
        </p:nvSpPr>
        <p:spPr>
          <a:xfrm>
            <a:off x="9792680" y="3577048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81072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[R] 2">
            <a:extLst>
              <a:ext uri="{FF2B5EF4-FFF2-40B4-BE49-F238E27FC236}">
                <a16:creationId xmlns:a16="http://schemas.microsoft.com/office/drawing/2014/main" id="{3D892651-1960-0C91-956D-AD3A86588E03}"/>
              </a:ext>
            </a:extLst>
          </p:cNvPr>
          <p:cNvCxnSpPr>
            <a:cxnSpLocks/>
          </p:cNvCxnSpPr>
          <p:nvPr/>
        </p:nvCxnSpPr>
        <p:spPr>
          <a:xfrm>
            <a:off x="5034762" y="1355012"/>
            <a:ext cx="5636321" cy="0"/>
          </a:xfrm>
          <a:prstGeom prst="line">
            <a:avLst/>
          </a:prstGeom>
          <a:ln w="50800">
            <a:solidFill>
              <a:schemeClr val="accent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오른쪽 화살표[R] 7">
            <a:extLst>
              <a:ext uri="{FF2B5EF4-FFF2-40B4-BE49-F238E27FC236}">
                <a16:creationId xmlns:a16="http://schemas.microsoft.com/office/drawing/2014/main" id="{9AC51078-1D14-912A-0123-FF015E997AFD}"/>
              </a:ext>
            </a:extLst>
          </p:cNvPr>
          <p:cNvSpPr/>
          <p:nvPr/>
        </p:nvSpPr>
        <p:spPr>
          <a:xfrm>
            <a:off x="1388788" y="2507029"/>
            <a:ext cx="8383267" cy="446886"/>
          </a:xfrm>
          <a:prstGeom prst="rightArrow">
            <a:avLst>
              <a:gd name="adj1" fmla="val 82088"/>
              <a:gd name="adj2" fmla="val 35714"/>
            </a:avLst>
          </a:prstGeom>
          <a:gradFill flip="none" rotWithShape="1">
            <a:gsLst>
              <a:gs pos="0">
                <a:schemeClr val="accent1">
                  <a:alpha val="0"/>
                </a:schemeClr>
              </a:gs>
              <a:gs pos="100000">
                <a:schemeClr val="accent4">
                  <a:alpha val="24075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3B7E3D15-8634-42B9-EFAF-D43CC27C4A56}"/>
              </a:ext>
            </a:extLst>
          </p:cNvPr>
          <p:cNvSpPr/>
          <p:nvPr/>
        </p:nvSpPr>
        <p:spPr>
          <a:xfrm>
            <a:off x="1281135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4B1394A9-262F-3B80-E1C2-560ED231F417}"/>
              </a:ext>
            </a:extLst>
          </p:cNvPr>
          <p:cNvSpPr/>
          <p:nvPr/>
        </p:nvSpPr>
        <p:spPr>
          <a:xfrm>
            <a:off x="2983444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1"/>
            </a:soli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0FC1EF45-A54C-4835-1BF6-AA1D26C824D6}"/>
              </a:ext>
            </a:extLst>
          </p:cNvPr>
          <p:cNvSpPr/>
          <p:nvPr/>
        </p:nvSpPr>
        <p:spPr>
          <a:xfrm>
            <a:off x="4685752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gradFill flip="none" rotWithShape="1">
              <a:gsLst>
                <a:gs pos="0">
                  <a:schemeClr val="accent1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  <a:effectLst>
            <a:outerShdw blurRad="381000" dist="215900" dir="5400000" sx="97000" sy="97000" algn="t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130A8E69-7627-1C26-096C-C398A8519245}"/>
              </a:ext>
            </a:extLst>
          </p:cNvPr>
          <p:cNvSpPr/>
          <p:nvPr/>
        </p:nvSpPr>
        <p:spPr>
          <a:xfrm>
            <a:off x="6388062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757EF64D-EF1E-E8E7-A25E-05DD38AAEDF4}"/>
              </a:ext>
            </a:extLst>
          </p:cNvPr>
          <p:cNvSpPr/>
          <p:nvPr/>
        </p:nvSpPr>
        <p:spPr>
          <a:xfrm>
            <a:off x="8090371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56C9FF89-8991-4EF9-4053-54DDD13DEB4E}"/>
              </a:ext>
            </a:extLst>
          </p:cNvPr>
          <p:cNvSpPr/>
          <p:nvPr/>
        </p:nvSpPr>
        <p:spPr>
          <a:xfrm>
            <a:off x="9792680" y="2008819"/>
            <a:ext cx="1443306" cy="1443306"/>
          </a:xfrm>
          <a:prstGeom prst="ellipse">
            <a:avLst/>
          </a:prstGeom>
          <a:solidFill>
            <a:schemeClr val="bg1"/>
          </a:solidFill>
          <a:ln w="6350">
            <a:solidFill>
              <a:schemeClr val="accent4"/>
            </a:solidFill>
          </a:ln>
          <a:effectLst>
            <a:outerShdw blurRad="381000" dist="215900" dir="5400000" sx="97000" sy="97000" algn="t" rotWithShape="0">
              <a:schemeClr val="accent4">
                <a:alpha val="15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spcAft>
                <a:spcPts val="400"/>
              </a:spcAft>
            </a:pPr>
            <a:endParaRPr kumimoji="1" lang="ko-Kore-KR" altLang="en-US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718B445-2616-7978-BBA8-AD39339227C7}"/>
              </a:ext>
            </a:extLst>
          </p:cNvPr>
          <p:cNvSpPr txBox="1"/>
          <p:nvPr/>
        </p:nvSpPr>
        <p:spPr>
          <a:xfrm>
            <a:off x="1539418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계획하기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93D9FE-38E5-924F-EC2C-7969D2B6BD39}"/>
              </a:ext>
            </a:extLst>
          </p:cNvPr>
          <p:cNvSpPr txBox="1"/>
          <p:nvPr/>
        </p:nvSpPr>
        <p:spPr>
          <a:xfrm>
            <a:off x="3241727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준비하기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F8ADAA-82E3-E8D1-B4CE-835F94BE1735}"/>
              </a:ext>
            </a:extLst>
          </p:cNvPr>
          <p:cNvSpPr txBox="1"/>
          <p:nvPr/>
        </p:nvSpPr>
        <p:spPr>
          <a:xfrm>
            <a:off x="4944036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실행하기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018655F-A1EA-A206-5044-903A6B5E83D5}"/>
              </a:ext>
            </a:extLst>
          </p:cNvPr>
          <p:cNvSpPr txBox="1"/>
          <p:nvPr/>
        </p:nvSpPr>
        <p:spPr>
          <a:xfrm>
            <a:off x="6646345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확인하기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05344A-887C-042B-17ED-39A2D5041577}"/>
              </a:ext>
            </a:extLst>
          </p:cNvPr>
          <p:cNvSpPr txBox="1"/>
          <p:nvPr/>
        </p:nvSpPr>
        <p:spPr>
          <a:xfrm>
            <a:off x="8348654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수정하기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108BF6-C69C-4FF2-BE7A-9CD301616C6E}"/>
              </a:ext>
            </a:extLst>
          </p:cNvPr>
          <p:cNvSpPr txBox="1"/>
          <p:nvPr/>
        </p:nvSpPr>
        <p:spPr>
          <a:xfrm>
            <a:off x="10050963" y="2786815"/>
            <a:ext cx="926740" cy="22578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Aft>
                <a:spcPts val="800"/>
              </a:spcAft>
            </a:pPr>
            <a:r>
              <a:rPr kumimoji="1" lang="ko-KR" altLang="en-US" sz="1400" b="1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ExtraBold" pitchFamily="2" charset="-127"/>
                <a:ea typeface="NanumSquare Neo OTF ExtraBold" pitchFamily="2" charset="-127"/>
              </a:rPr>
              <a:t>마무리하기</a:t>
            </a:r>
            <a:endParaRPr kumimoji="1" lang="ko-Kore-KR" altLang="en-US" sz="1400" b="1" spc="-5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NanumSquare Neo OTF ExtraBold" pitchFamily="2" charset="-127"/>
              <a:ea typeface="NanumSquare Neo OTF ExtraBold" pitchFamily="2" charset="-127"/>
            </a:endParaRPr>
          </a:p>
        </p:txBody>
      </p: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04EA8E2B-C5D3-F35F-90DC-737A3CFFCD3A}"/>
              </a:ext>
            </a:extLst>
          </p:cNvPr>
          <p:cNvGrpSpPr/>
          <p:nvPr/>
        </p:nvGrpSpPr>
        <p:grpSpPr>
          <a:xfrm>
            <a:off x="1905988" y="2401553"/>
            <a:ext cx="8730240" cy="276886"/>
            <a:chOff x="1905988" y="2737173"/>
            <a:chExt cx="8730240" cy="276886"/>
          </a:xfrm>
          <a:gradFill>
            <a:gsLst>
              <a:gs pos="0">
                <a:schemeClr val="accent1"/>
              </a:gs>
              <a:gs pos="100000">
                <a:schemeClr val="accent4"/>
              </a:gs>
            </a:gsLst>
            <a:lin ang="0" scaled="1"/>
          </a:gradFill>
        </p:grpSpPr>
        <p:sp>
          <p:nvSpPr>
            <p:cNvPr id="36" name="그래픽 47">
              <a:extLst>
                <a:ext uri="{FF2B5EF4-FFF2-40B4-BE49-F238E27FC236}">
                  <a16:creationId xmlns:a16="http://schemas.microsoft.com/office/drawing/2014/main" id="{A168B50B-64CF-4EA4-0FD0-03B79658DED0}"/>
                </a:ext>
              </a:extLst>
            </p:cNvPr>
            <p:cNvSpPr/>
            <p:nvPr/>
          </p:nvSpPr>
          <p:spPr>
            <a:xfrm>
              <a:off x="8673096" y="2737173"/>
              <a:ext cx="264648" cy="276886"/>
            </a:xfrm>
            <a:custGeom>
              <a:avLst/>
              <a:gdLst>
                <a:gd name="connsiteX0" fmla="*/ 164201 w 313886"/>
                <a:gd name="connsiteY0" fmla="*/ 191676 h 328402"/>
                <a:gd name="connsiteX1" fmla="*/ 117688 w 313886"/>
                <a:gd name="connsiteY1" fmla="*/ 238190 h 328402"/>
                <a:gd name="connsiteX2" fmla="*/ 122774 w 313886"/>
                <a:gd name="connsiteY2" fmla="*/ 251715 h 328402"/>
                <a:gd name="connsiteX3" fmla="*/ 124295 w 313886"/>
                <a:gd name="connsiteY3" fmla="*/ 266255 h 328402"/>
                <a:gd name="connsiteX4" fmla="*/ 106044 w 313886"/>
                <a:gd name="connsiteY4" fmla="*/ 310146 h 328402"/>
                <a:gd name="connsiteX5" fmla="*/ 62165 w 313886"/>
                <a:gd name="connsiteY5" fmla="*/ 328402 h 328402"/>
                <a:gd name="connsiteX6" fmla="*/ 18268 w 313886"/>
                <a:gd name="connsiteY6" fmla="*/ 310151 h 328402"/>
                <a:gd name="connsiteX7" fmla="*/ 0 w 313886"/>
                <a:gd name="connsiteY7" fmla="*/ 266272 h 328402"/>
                <a:gd name="connsiteX8" fmla="*/ 18256 w 313886"/>
                <a:gd name="connsiteY8" fmla="*/ 222375 h 328402"/>
                <a:gd name="connsiteX9" fmla="*/ 62148 w 313886"/>
                <a:gd name="connsiteY9" fmla="*/ 204107 h 328402"/>
                <a:gd name="connsiteX10" fmla="*/ 76687 w 313886"/>
                <a:gd name="connsiteY10" fmla="*/ 205628 h 328402"/>
                <a:gd name="connsiteX11" fmla="*/ 90212 w 313886"/>
                <a:gd name="connsiteY11" fmla="*/ 210715 h 328402"/>
                <a:gd name="connsiteX12" fmla="*/ 136725 w 313886"/>
                <a:gd name="connsiteY12" fmla="*/ 164201 h 328402"/>
                <a:gd name="connsiteX13" fmla="*/ 90212 w 313886"/>
                <a:gd name="connsiteY13" fmla="*/ 117688 h 328402"/>
                <a:gd name="connsiteX14" fmla="*/ 76687 w 313886"/>
                <a:gd name="connsiteY14" fmla="*/ 122774 h 328402"/>
                <a:gd name="connsiteX15" fmla="*/ 62148 w 313886"/>
                <a:gd name="connsiteY15" fmla="*/ 124295 h 328402"/>
                <a:gd name="connsiteX16" fmla="*/ 18256 w 313886"/>
                <a:gd name="connsiteY16" fmla="*/ 106044 h 328402"/>
                <a:gd name="connsiteX17" fmla="*/ 0 w 313886"/>
                <a:gd name="connsiteY17" fmla="*/ 62165 h 328402"/>
                <a:gd name="connsiteX18" fmla="*/ 18251 w 313886"/>
                <a:gd name="connsiteY18" fmla="*/ 18268 h 328402"/>
                <a:gd name="connsiteX19" fmla="*/ 62130 w 313886"/>
                <a:gd name="connsiteY19" fmla="*/ 0 h 328402"/>
                <a:gd name="connsiteX20" fmla="*/ 106027 w 313886"/>
                <a:gd name="connsiteY20" fmla="*/ 18256 h 328402"/>
                <a:gd name="connsiteX21" fmla="*/ 124295 w 313886"/>
                <a:gd name="connsiteY21" fmla="*/ 62148 h 328402"/>
                <a:gd name="connsiteX22" fmla="*/ 122774 w 313886"/>
                <a:gd name="connsiteY22" fmla="*/ 76687 h 328402"/>
                <a:gd name="connsiteX23" fmla="*/ 117688 w 313886"/>
                <a:gd name="connsiteY23" fmla="*/ 90212 h 328402"/>
                <a:gd name="connsiteX24" fmla="*/ 307861 w 313886"/>
                <a:gd name="connsiteY24" fmla="*/ 280385 h 328402"/>
                <a:gd name="connsiteX25" fmla="*/ 312048 w 313886"/>
                <a:gd name="connsiteY25" fmla="*/ 301548 h 328402"/>
                <a:gd name="connsiteX26" fmla="*/ 293791 w 313886"/>
                <a:gd name="connsiteY26" fmla="*/ 313356 h 328402"/>
                <a:gd name="connsiteX27" fmla="*/ 286425 w 313886"/>
                <a:gd name="connsiteY27" fmla="*/ 311832 h 328402"/>
                <a:gd name="connsiteX28" fmla="*/ 280124 w 313886"/>
                <a:gd name="connsiteY28" fmla="*/ 307599 h 328402"/>
                <a:gd name="connsiteX29" fmla="*/ 164201 w 313886"/>
                <a:gd name="connsiteY29" fmla="*/ 191676 h 328402"/>
                <a:gd name="connsiteX30" fmla="*/ 211302 w 313886"/>
                <a:gd name="connsiteY30" fmla="*/ 144575 h 328402"/>
                <a:gd name="connsiteX31" fmla="*/ 183827 w 313886"/>
                <a:gd name="connsiteY31" fmla="*/ 117100 h 328402"/>
                <a:gd name="connsiteX32" fmla="*/ 280124 w 313886"/>
                <a:gd name="connsiteY32" fmla="*/ 20803 h 328402"/>
                <a:gd name="connsiteX33" fmla="*/ 286477 w 313886"/>
                <a:gd name="connsiteY33" fmla="*/ 16570 h 328402"/>
                <a:gd name="connsiteX34" fmla="*/ 293861 w 313886"/>
                <a:gd name="connsiteY34" fmla="*/ 15046 h 328402"/>
                <a:gd name="connsiteX35" fmla="*/ 311933 w 313886"/>
                <a:gd name="connsiteY35" fmla="*/ 26985 h 328402"/>
                <a:gd name="connsiteX36" fmla="*/ 307599 w 313886"/>
                <a:gd name="connsiteY36" fmla="*/ 48279 h 328402"/>
                <a:gd name="connsiteX37" fmla="*/ 211302 w 313886"/>
                <a:gd name="connsiteY37" fmla="*/ 144575 h 328402"/>
                <a:gd name="connsiteX38" fmla="*/ 62148 w 313886"/>
                <a:gd name="connsiteY38" fmla="*/ 98782 h 328402"/>
                <a:gd name="connsiteX39" fmla="*/ 88021 w 313886"/>
                <a:gd name="connsiteY39" fmla="*/ 88021 h 328402"/>
                <a:gd name="connsiteX40" fmla="*/ 98782 w 313886"/>
                <a:gd name="connsiteY40" fmla="*/ 62148 h 328402"/>
                <a:gd name="connsiteX41" fmla="*/ 88021 w 313886"/>
                <a:gd name="connsiteY41" fmla="*/ 36274 h 328402"/>
                <a:gd name="connsiteX42" fmla="*/ 62148 w 313886"/>
                <a:gd name="connsiteY42" fmla="*/ 25513 h 328402"/>
                <a:gd name="connsiteX43" fmla="*/ 36274 w 313886"/>
                <a:gd name="connsiteY43" fmla="*/ 36274 h 328402"/>
                <a:gd name="connsiteX44" fmla="*/ 25513 w 313886"/>
                <a:gd name="connsiteY44" fmla="*/ 62148 h 328402"/>
                <a:gd name="connsiteX45" fmla="*/ 36274 w 313886"/>
                <a:gd name="connsiteY45" fmla="*/ 88021 h 328402"/>
                <a:gd name="connsiteX46" fmla="*/ 62148 w 313886"/>
                <a:gd name="connsiteY46" fmla="*/ 98782 h 328402"/>
                <a:gd name="connsiteX47" fmla="*/ 164201 w 313886"/>
                <a:gd name="connsiteY47" fmla="*/ 168453 h 328402"/>
                <a:gd name="connsiteX48" fmla="*/ 167177 w 313886"/>
                <a:gd name="connsiteY48" fmla="*/ 167177 h 328402"/>
                <a:gd name="connsiteX49" fmla="*/ 168453 w 313886"/>
                <a:gd name="connsiteY49" fmla="*/ 164201 h 328402"/>
                <a:gd name="connsiteX50" fmla="*/ 167177 w 313886"/>
                <a:gd name="connsiteY50" fmla="*/ 161225 h 328402"/>
                <a:gd name="connsiteX51" fmla="*/ 164201 w 313886"/>
                <a:gd name="connsiteY51" fmla="*/ 159949 h 328402"/>
                <a:gd name="connsiteX52" fmla="*/ 161225 w 313886"/>
                <a:gd name="connsiteY52" fmla="*/ 161225 h 328402"/>
                <a:gd name="connsiteX53" fmla="*/ 159949 w 313886"/>
                <a:gd name="connsiteY53" fmla="*/ 164201 h 328402"/>
                <a:gd name="connsiteX54" fmla="*/ 161225 w 313886"/>
                <a:gd name="connsiteY54" fmla="*/ 167177 h 328402"/>
                <a:gd name="connsiteX55" fmla="*/ 164201 w 313886"/>
                <a:gd name="connsiteY55" fmla="*/ 168453 h 328402"/>
                <a:gd name="connsiteX56" fmla="*/ 62148 w 313886"/>
                <a:gd name="connsiteY56" fmla="*/ 302889 h 328402"/>
                <a:gd name="connsiteX57" fmla="*/ 88021 w 313886"/>
                <a:gd name="connsiteY57" fmla="*/ 292128 h 328402"/>
                <a:gd name="connsiteX58" fmla="*/ 98782 w 313886"/>
                <a:gd name="connsiteY58" fmla="*/ 266255 h 328402"/>
                <a:gd name="connsiteX59" fmla="*/ 88021 w 313886"/>
                <a:gd name="connsiteY59" fmla="*/ 240382 h 328402"/>
                <a:gd name="connsiteX60" fmla="*/ 62148 w 313886"/>
                <a:gd name="connsiteY60" fmla="*/ 229620 h 328402"/>
                <a:gd name="connsiteX61" fmla="*/ 36274 w 313886"/>
                <a:gd name="connsiteY61" fmla="*/ 240382 h 328402"/>
                <a:gd name="connsiteX62" fmla="*/ 25513 w 313886"/>
                <a:gd name="connsiteY62" fmla="*/ 266255 h 328402"/>
                <a:gd name="connsiteX63" fmla="*/ 36274 w 313886"/>
                <a:gd name="connsiteY63" fmla="*/ 292128 h 328402"/>
                <a:gd name="connsiteX64" fmla="*/ 62148 w 313886"/>
                <a:gd name="connsiteY64" fmla="*/ 302889 h 328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313886" h="328402">
                  <a:moveTo>
                    <a:pt x="164201" y="191676"/>
                  </a:moveTo>
                  <a:lnTo>
                    <a:pt x="117688" y="238190"/>
                  </a:lnTo>
                  <a:cubicBezTo>
                    <a:pt x="120064" y="242442"/>
                    <a:pt x="121760" y="246951"/>
                    <a:pt x="122774" y="251715"/>
                  </a:cubicBezTo>
                  <a:cubicBezTo>
                    <a:pt x="123788" y="256480"/>
                    <a:pt x="124295" y="261326"/>
                    <a:pt x="124295" y="266255"/>
                  </a:cubicBezTo>
                  <a:cubicBezTo>
                    <a:pt x="124295" y="283345"/>
                    <a:pt x="118211" y="297976"/>
                    <a:pt x="106044" y="310146"/>
                  </a:cubicBezTo>
                  <a:cubicBezTo>
                    <a:pt x="93877" y="322317"/>
                    <a:pt x="79251" y="328402"/>
                    <a:pt x="62165" y="328402"/>
                  </a:cubicBezTo>
                  <a:cubicBezTo>
                    <a:pt x="45079" y="328402"/>
                    <a:pt x="30447" y="322319"/>
                    <a:pt x="18268" y="310151"/>
                  </a:cubicBezTo>
                  <a:cubicBezTo>
                    <a:pt x="6089" y="297984"/>
                    <a:pt x="0" y="283358"/>
                    <a:pt x="0" y="266272"/>
                  </a:cubicBezTo>
                  <a:cubicBezTo>
                    <a:pt x="0" y="249186"/>
                    <a:pt x="6085" y="234554"/>
                    <a:pt x="18256" y="222375"/>
                  </a:cubicBezTo>
                  <a:cubicBezTo>
                    <a:pt x="30426" y="210196"/>
                    <a:pt x="45057" y="204107"/>
                    <a:pt x="62148" y="204107"/>
                  </a:cubicBezTo>
                  <a:cubicBezTo>
                    <a:pt x="67076" y="204107"/>
                    <a:pt x="71922" y="204614"/>
                    <a:pt x="76687" y="205628"/>
                  </a:cubicBezTo>
                  <a:cubicBezTo>
                    <a:pt x="81452" y="206642"/>
                    <a:pt x="85960" y="208338"/>
                    <a:pt x="90212" y="210715"/>
                  </a:cubicBezTo>
                  <a:lnTo>
                    <a:pt x="136725" y="164201"/>
                  </a:lnTo>
                  <a:lnTo>
                    <a:pt x="90212" y="117688"/>
                  </a:lnTo>
                  <a:cubicBezTo>
                    <a:pt x="85960" y="120065"/>
                    <a:pt x="81452" y="121760"/>
                    <a:pt x="76687" y="122774"/>
                  </a:cubicBezTo>
                  <a:cubicBezTo>
                    <a:pt x="71922" y="123788"/>
                    <a:pt x="67076" y="124295"/>
                    <a:pt x="62148" y="124295"/>
                  </a:cubicBezTo>
                  <a:cubicBezTo>
                    <a:pt x="45057" y="124295"/>
                    <a:pt x="30426" y="118212"/>
                    <a:pt x="18256" y="106044"/>
                  </a:cubicBezTo>
                  <a:cubicBezTo>
                    <a:pt x="6085" y="93877"/>
                    <a:pt x="0" y="79251"/>
                    <a:pt x="0" y="62165"/>
                  </a:cubicBezTo>
                  <a:cubicBezTo>
                    <a:pt x="0" y="45079"/>
                    <a:pt x="6084" y="30447"/>
                    <a:pt x="18251" y="18268"/>
                  </a:cubicBezTo>
                  <a:cubicBezTo>
                    <a:pt x="30418" y="6089"/>
                    <a:pt x="45044" y="0"/>
                    <a:pt x="62130" y="0"/>
                  </a:cubicBezTo>
                  <a:cubicBezTo>
                    <a:pt x="79216" y="0"/>
                    <a:pt x="93848" y="6085"/>
                    <a:pt x="106027" y="18256"/>
                  </a:cubicBezTo>
                  <a:cubicBezTo>
                    <a:pt x="118205" y="30427"/>
                    <a:pt x="124295" y="45057"/>
                    <a:pt x="124295" y="62148"/>
                  </a:cubicBezTo>
                  <a:cubicBezTo>
                    <a:pt x="124295" y="67076"/>
                    <a:pt x="123788" y="71922"/>
                    <a:pt x="122774" y="76687"/>
                  </a:cubicBezTo>
                  <a:cubicBezTo>
                    <a:pt x="121760" y="81452"/>
                    <a:pt x="120064" y="85960"/>
                    <a:pt x="117688" y="90212"/>
                  </a:cubicBezTo>
                  <a:lnTo>
                    <a:pt x="307861" y="280385"/>
                  </a:lnTo>
                  <a:cubicBezTo>
                    <a:pt x="314097" y="286622"/>
                    <a:pt x="315493" y="293676"/>
                    <a:pt x="312048" y="301548"/>
                  </a:cubicBezTo>
                  <a:cubicBezTo>
                    <a:pt x="308604" y="309420"/>
                    <a:pt x="302518" y="313356"/>
                    <a:pt x="293791" y="313356"/>
                  </a:cubicBezTo>
                  <a:cubicBezTo>
                    <a:pt x="291265" y="313356"/>
                    <a:pt x="288809" y="312848"/>
                    <a:pt x="286425" y="311832"/>
                  </a:cubicBezTo>
                  <a:cubicBezTo>
                    <a:pt x="284041" y="310816"/>
                    <a:pt x="281940" y="309405"/>
                    <a:pt x="280124" y="307599"/>
                  </a:cubicBezTo>
                  <a:lnTo>
                    <a:pt x="164201" y="191676"/>
                  </a:lnTo>
                  <a:close/>
                  <a:moveTo>
                    <a:pt x="211302" y="144575"/>
                  </a:moveTo>
                  <a:lnTo>
                    <a:pt x="183827" y="117100"/>
                  </a:lnTo>
                  <a:lnTo>
                    <a:pt x="280124" y="20803"/>
                  </a:lnTo>
                  <a:cubicBezTo>
                    <a:pt x="281955" y="18997"/>
                    <a:pt x="284073" y="17586"/>
                    <a:pt x="286477" y="16570"/>
                  </a:cubicBezTo>
                  <a:cubicBezTo>
                    <a:pt x="288881" y="15554"/>
                    <a:pt x="291343" y="15046"/>
                    <a:pt x="293861" y="15046"/>
                  </a:cubicBezTo>
                  <a:cubicBezTo>
                    <a:pt x="302562" y="15046"/>
                    <a:pt x="308586" y="19026"/>
                    <a:pt x="311933" y="26985"/>
                  </a:cubicBezTo>
                  <a:cubicBezTo>
                    <a:pt x="315280" y="34944"/>
                    <a:pt x="313836" y="42042"/>
                    <a:pt x="307599" y="48279"/>
                  </a:cubicBezTo>
                  <a:lnTo>
                    <a:pt x="211302" y="144575"/>
                  </a:lnTo>
                  <a:close/>
                  <a:moveTo>
                    <a:pt x="62148" y="98782"/>
                  </a:moveTo>
                  <a:cubicBezTo>
                    <a:pt x="72222" y="98782"/>
                    <a:pt x="80846" y="95195"/>
                    <a:pt x="88021" y="88021"/>
                  </a:cubicBezTo>
                  <a:cubicBezTo>
                    <a:pt x="95195" y="80847"/>
                    <a:pt x="98782" y="72222"/>
                    <a:pt x="98782" y="62148"/>
                  </a:cubicBezTo>
                  <a:cubicBezTo>
                    <a:pt x="98782" y="52073"/>
                    <a:pt x="95195" y="43449"/>
                    <a:pt x="88021" y="36274"/>
                  </a:cubicBezTo>
                  <a:cubicBezTo>
                    <a:pt x="80846" y="29100"/>
                    <a:pt x="72222" y="25513"/>
                    <a:pt x="62148" y="25513"/>
                  </a:cubicBezTo>
                  <a:cubicBezTo>
                    <a:pt x="52073" y="25513"/>
                    <a:pt x="43448" y="29100"/>
                    <a:pt x="36274" y="36274"/>
                  </a:cubicBezTo>
                  <a:cubicBezTo>
                    <a:pt x="29100" y="43449"/>
                    <a:pt x="25513" y="52073"/>
                    <a:pt x="25513" y="62148"/>
                  </a:cubicBezTo>
                  <a:cubicBezTo>
                    <a:pt x="25513" y="72222"/>
                    <a:pt x="29100" y="80847"/>
                    <a:pt x="36274" y="88021"/>
                  </a:cubicBezTo>
                  <a:cubicBezTo>
                    <a:pt x="43448" y="95195"/>
                    <a:pt x="52073" y="98782"/>
                    <a:pt x="62148" y="98782"/>
                  </a:cubicBezTo>
                  <a:close/>
                  <a:moveTo>
                    <a:pt x="164201" y="168453"/>
                  </a:moveTo>
                  <a:cubicBezTo>
                    <a:pt x="165335" y="168453"/>
                    <a:pt x="166327" y="168028"/>
                    <a:pt x="167177" y="167177"/>
                  </a:cubicBezTo>
                  <a:cubicBezTo>
                    <a:pt x="168028" y="166327"/>
                    <a:pt x="168453" y="165335"/>
                    <a:pt x="168453" y="164201"/>
                  </a:cubicBezTo>
                  <a:cubicBezTo>
                    <a:pt x="168453" y="163067"/>
                    <a:pt x="168028" y="162075"/>
                    <a:pt x="167177" y="161225"/>
                  </a:cubicBezTo>
                  <a:cubicBezTo>
                    <a:pt x="166327" y="160375"/>
                    <a:pt x="165335" y="159949"/>
                    <a:pt x="164201" y="159949"/>
                  </a:cubicBezTo>
                  <a:cubicBezTo>
                    <a:pt x="163067" y="159949"/>
                    <a:pt x="162075" y="160375"/>
                    <a:pt x="161225" y="161225"/>
                  </a:cubicBezTo>
                  <a:cubicBezTo>
                    <a:pt x="160374" y="162075"/>
                    <a:pt x="159949" y="163067"/>
                    <a:pt x="159949" y="164201"/>
                  </a:cubicBezTo>
                  <a:cubicBezTo>
                    <a:pt x="159949" y="165335"/>
                    <a:pt x="160374" y="166327"/>
                    <a:pt x="161225" y="167177"/>
                  </a:cubicBezTo>
                  <a:cubicBezTo>
                    <a:pt x="162075" y="168028"/>
                    <a:pt x="163067" y="168453"/>
                    <a:pt x="164201" y="168453"/>
                  </a:cubicBezTo>
                  <a:close/>
                  <a:moveTo>
                    <a:pt x="62148" y="302889"/>
                  </a:moveTo>
                  <a:cubicBezTo>
                    <a:pt x="72222" y="302889"/>
                    <a:pt x="80846" y="299302"/>
                    <a:pt x="88021" y="292128"/>
                  </a:cubicBezTo>
                  <a:cubicBezTo>
                    <a:pt x="95195" y="284954"/>
                    <a:pt x="98782" y="276329"/>
                    <a:pt x="98782" y="266255"/>
                  </a:cubicBezTo>
                  <a:cubicBezTo>
                    <a:pt x="98782" y="256180"/>
                    <a:pt x="95195" y="247556"/>
                    <a:pt x="88021" y="240382"/>
                  </a:cubicBezTo>
                  <a:cubicBezTo>
                    <a:pt x="80846" y="233207"/>
                    <a:pt x="72222" y="229620"/>
                    <a:pt x="62148" y="229620"/>
                  </a:cubicBezTo>
                  <a:cubicBezTo>
                    <a:pt x="52073" y="229620"/>
                    <a:pt x="43448" y="233207"/>
                    <a:pt x="36274" y="240382"/>
                  </a:cubicBezTo>
                  <a:cubicBezTo>
                    <a:pt x="29100" y="247556"/>
                    <a:pt x="25513" y="256180"/>
                    <a:pt x="25513" y="266255"/>
                  </a:cubicBezTo>
                  <a:cubicBezTo>
                    <a:pt x="25513" y="276329"/>
                    <a:pt x="29100" y="284954"/>
                    <a:pt x="36274" y="292128"/>
                  </a:cubicBezTo>
                  <a:cubicBezTo>
                    <a:pt x="43448" y="299302"/>
                    <a:pt x="52073" y="302889"/>
                    <a:pt x="62148" y="302889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39" name="그래픽 49">
              <a:extLst>
                <a:ext uri="{FF2B5EF4-FFF2-40B4-BE49-F238E27FC236}">
                  <a16:creationId xmlns:a16="http://schemas.microsoft.com/office/drawing/2014/main" id="{5794C726-3856-12AE-DFE7-BE3BF8BC754C}"/>
                </a:ext>
              </a:extLst>
            </p:cNvPr>
            <p:cNvSpPr/>
            <p:nvPr/>
          </p:nvSpPr>
          <p:spPr>
            <a:xfrm>
              <a:off x="1905988" y="2743380"/>
              <a:ext cx="193600" cy="264474"/>
            </a:xfrm>
            <a:custGeom>
              <a:avLst/>
              <a:gdLst>
                <a:gd name="connsiteX0" fmla="*/ 114810 w 229619"/>
                <a:gd name="connsiteY0" fmla="*/ 313682 h 313681"/>
                <a:gd name="connsiteX1" fmla="*/ 96705 w 229619"/>
                <a:gd name="connsiteY1" fmla="*/ 308285 h 313681"/>
                <a:gd name="connsiteX2" fmla="*/ 85699 w 229619"/>
                <a:gd name="connsiteY2" fmla="*/ 294122 h 313681"/>
                <a:gd name="connsiteX3" fmla="*/ 80792 w 229619"/>
                <a:gd name="connsiteY3" fmla="*/ 294122 h 313681"/>
                <a:gd name="connsiteX4" fmla="*/ 62819 w 229619"/>
                <a:gd name="connsiteY4" fmla="*/ 286582 h 313681"/>
                <a:gd name="connsiteX5" fmla="*/ 55279 w 229619"/>
                <a:gd name="connsiteY5" fmla="*/ 268609 h 313681"/>
                <a:gd name="connsiteX6" fmla="*/ 55279 w 229619"/>
                <a:gd name="connsiteY6" fmla="*/ 212807 h 313681"/>
                <a:gd name="connsiteX7" fmla="*/ 14768 w 229619"/>
                <a:gd name="connsiteY7" fmla="*/ 170972 h 313681"/>
                <a:gd name="connsiteX8" fmla="*/ 0 w 229619"/>
                <a:gd name="connsiteY8" fmla="*/ 114810 h 313681"/>
                <a:gd name="connsiteX9" fmla="*/ 33396 w 229619"/>
                <a:gd name="connsiteY9" fmla="*/ 33396 h 313681"/>
                <a:gd name="connsiteX10" fmla="*/ 114810 w 229619"/>
                <a:gd name="connsiteY10" fmla="*/ 0 h 313681"/>
                <a:gd name="connsiteX11" fmla="*/ 196223 w 229619"/>
                <a:gd name="connsiteY11" fmla="*/ 33396 h 313681"/>
                <a:gd name="connsiteX12" fmla="*/ 229620 w 229619"/>
                <a:gd name="connsiteY12" fmla="*/ 114810 h 313681"/>
                <a:gd name="connsiteX13" fmla="*/ 214851 w 229619"/>
                <a:gd name="connsiteY13" fmla="*/ 171233 h 313681"/>
                <a:gd name="connsiteX14" fmla="*/ 174341 w 229619"/>
                <a:gd name="connsiteY14" fmla="*/ 212807 h 313681"/>
                <a:gd name="connsiteX15" fmla="*/ 174341 w 229619"/>
                <a:gd name="connsiteY15" fmla="*/ 268609 h 313681"/>
                <a:gd name="connsiteX16" fmla="*/ 166801 w 229619"/>
                <a:gd name="connsiteY16" fmla="*/ 286582 h 313681"/>
                <a:gd name="connsiteX17" fmla="*/ 148828 w 229619"/>
                <a:gd name="connsiteY17" fmla="*/ 294122 h 313681"/>
                <a:gd name="connsiteX18" fmla="*/ 143921 w 229619"/>
                <a:gd name="connsiteY18" fmla="*/ 294122 h 313681"/>
                <a:gd name="connsiteX19" fmla="*/ 132914 w 229619"/>
                <a:gd name="connsiteY19" fmla="*/ 308285 h 313681"/>
                <a:gd name="connsiteX20" fmla="*/ 114810 w 229619"/>
                <a:gd name="connsiteY20" fmla="*/ 313682 h 313681"/>
                <a:gd name="connsiteX21" fmla="*/ 80792 w 229619"/>
                <a:gd name="connsiteY21" fmla="*/ 268609 h 313681"/>
                <a:gd name="connsiteX22" fmla="*/ 148828 w 229619"/>
                <a:gd name="connsiteY22" fmla="*/ 268609 h 313681"/>
                <a:gd name="connsiteX23" fmla="*/ 148828 w 229619"/>
                <a:gd name="connsiteY23" fmla="*/ 252647 h 313681"/>
                <a:gd name="connsiteX24" fmla="*/ 80792 w 229619"/>
                <a:gd name="connsiteY24" fmla="*/ 252647 h 313681"/>
                <a:gd name="connsiteX25" fmla="*/ 80792 w 229619"/>
                <a:gd name="connsiteY25" fmla="*/ 268609 h 313681"/>
                <a:gd name="connsiteX26" fmla="*/ 80792 w 229619"/>
                <a:gd name="connsiteY26" fmla="*/ 237601 h 313681"/>
                <a:gd name="connsiteX27" fmla="*/ 148828 w 229619"/>
                <a:gd name="connsiteY27" fmla="*/ 237601 h 313681"/>
                <a:gd name="connsiteX28" fmla="*/ 148828 w 229619"/>
                <a:gd name="connsiteY28" fmla="*/ 221115 h 313681"/>
                <a:gd name="connsiteX29" fmla="*/ 80792 w 229619"/>
                <a:gd name="connsiteY29" fmla="*/ 221115 h 313681"/>
                <a:gd name="connsiteX30" fmla="*/ 80792 w 229619"/>
                <a:gd name="connsiteY30" fmla="*/ 237601 h 313681"/>
                <a:gd name="connsiteX31" fmla="*/ 124950 w 229619"/>
                <a:gd name="connsiteY31" fmla="*/ 195602 h 313681"/>
                <a:gd name="connsiteX32" fmla="*/ 124950 w 229619"/>
                <a:gd name="connsiteY32" fmla="*/ 146080 h 313681"/>
                <a:gd name="connsiteX33" fmla="*/ 154257 w 229619"/>
                <a:gd name="connsiteY33" fmla="*/ 116772 h 313681"/>
                <a:gd name="connsiteX34" fmla="*/ 157348 w 229619"/>
                <a:gd name="connsiteY34" fmla="*/ 109723 h 313681"/>
                <a:gd name="connsiteX35" fmla="*/ 154257 w 229619"/>
                <a:gd name="connsiteY35" fmla="*/ 102511 h 313681"/>
                <a:gd name="connsiteX36" fmla="*/ 147127 w 229619"/>
                <a:gd name="connsiteY36" fmla="*/ 99338 h 313681"/>
                <a:gd name="connsiteX37" fmla="*/ 139996 w 229619"/>
                <a:gd name="connsiteY37" fmla="*/ 102511 h 313681"/>
                <a:gd name="connsiteX38" fmla="*/ 114810 w 229619"/>
                <a:gd name="connsiteY38" fmla="*/ 127697 h 313681"/>
                <a:gd name="connsiteX39" fmla="*/ 89623 w 229619"/>
                <a:gd name="connsiteY39" fmla="*/ 102511 h 313681"/>
                <a:gd name="connsiteX40" fmla="*/ 82574 w 229619"/>
                <a:gd name="connsiteY40" fmla="*/ 99420 h 313681"/>
                <a:gd name="connsiteX41" fmla="*/ 75362 w 229619"/>
                <a:gd name="connsiteY41" fmla="*/ 102511 h 313681"/>
                <a:gd name="connsiteX42" fmla="*/ 72190 w 229619"/>
                <a:gd name="connsiteY42" fmla="*/ 109642 h 313681"/>
                <a:gd name="connsiteX43" fmla="*/ 75362 w 229619"/>
                <a:gd name="connsiteY43" fmla="*/ 116772 h 313681"/>
                <a:gd name="connsiteX44" fmla="*/ 104670 w 229619"/>
                <a:gd name="connsiteY44" fmla="*/ 146080 h 313681"/>
                <a:gd name="connsiteX45" fmla="*/ 104670 w 229619"/>
                <a:gd name="connsiteY45" fmla="*/ 195602 h 313681"/>
                <a:gd name="connsiteX46" fmla="*/ 124950 w 229619"/>
                <a:gd name="connsiteY46" fmla="*/ 195602 h 313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29619" h="313681">
                  <a:moveTo>
                    <a:pt x="114810" y="313682"/>
                  </a:moveTo>
                  <a:cubicBezTo>
                    <a:pt x="107984" y="313682"/>
                    <a:pt x="101949" y="311883"/>
                    <a:pt x="96705" y="308285"/>
                  </a:cubicBezTo>
                  <a:cubicBezTo>
                    <a:pt x="91461" y="304687"/>
                    <a:pt x="87792" y="299966"/>
                    <a:pt x="85699" y="294122"/>
                  </a:cubicBezTo>
                  <a:lnTo>
                    <a:pt x="80792" y="294122"/>
                  </a:lnTo>
                  <a:cubicBezTo>
                    <a:pt x="73836" y="294122"/>
                    <a:pt x="67845" y="291609"/>
                    <a:pt x="62819" y="286582"/>
                  </a:cubicBezTo>
                  <a:cubicBezTo>
                    <a:pt x="57792" y="281556"/>
                    <a:pt x="55279" y="275565"/>
                    <a:pt x="55279" y="268609"/>
                  </a:cubicBezTo>
                  <a:lnTo>
                    <a:pt x="55279" y="212807"/>
                  </a:lnTo>
                  <a:cubicBezTo>
                    <a:pt x="38118" y="202406"/>
                    <a:pt x="24614" y="188460"/>
                    <a:pt x="14768" y="170972"/>
                  </a:cubicBezTo>
                  <a:cubicBezTo>
                    <a:pt x="4923" y="153483"/>
                    <a:pt x="0" y="134762"/>
                    <a:pt x="0" y="114810"/>
                  </a:cubicBezTo>
                  <a:cubicBezTo>
                    <a:pt x="0" y="82798"/>
                    <a:pt x="11132" y="55661"/>
                    <a:pt x="33396" y="33396"/>
                  </a:cubicBezTo>
                  <a:cubicBezTo>
                    <a:pt x="55661" y="11132"/>
                    <a:pt x="82798" y="0"/>
                    <a:pt x="114810" y="0"/>
                  </a:cubicBezTo>
                  <a:cubicBezTo>
                    <a:pt x="146821" y="0"/>
                    <a:pt x="173959" y="11132"/>
                    <a:pt x="196223" y="33396"/>
                  </a:cubicBezTo>
                  <a:cubicBezTo>
                    <a:pt x="218487" y="55661"/>
                    <a:pt x="229620" y="82798"/>
                    <a:pt x="229620" y="114810"/>
                  </a:cubicBezTo>
                  <a:cubicBezTo>
                    <a:pt x="229620" y="135111"/>
                    <a:pt x="224697" y="153919"/>
                    <a:pt x="214851" y="171233"/>
                  </a:cubicBezTo>
                  <a:cubicBezTo>
                    <a:pt x="205006" y="188548"/>
                    <a:pt x="191502" y="202406"/>
                    <a:pt x="174341" y="212807"/>
                  </a:cubicBezTo>
                  <a:lnTo>
                    <a:pt x="174341" y="268609"/>
                  </a:lnTo>
                  <a:cubicBezTo>
                    <a:pt x="174341" y="275565"/>
                    <a:pt x="171827" y="281556"/>
                    <a:pt x="166801" y="286582"/>
                  </a:cubicBezTo>
                  <a:cubicBezTo>
                    <a:pt x="161775" y="291609"/>
                    <a:pt x="155784" y="294122"/>
                    <a:pt x="148828" y="294122"/>
                  </a:cubicBezTo>
                  <a:lnTo>
                    <a:pt x="143921" y="294122"/>
                  </a:lnTo>
                  <a:cubicBezTo>
                    <a:pt x="141827" y="299966"/>
                    <a:pt x="138159" y="304687"/>
                    <a:pt x="132914" y="308285"/>
                  </a:cubicBezTo>
                  <a:cubicBezTo>
                    <a:pt x="127670" y="311883"/>
                    <a:pt x="121635" y="313682"/>
                    <a:pt x="114810" y="313682"/>
                  </a:cubicBezTo>
                  <a:close/>
                  <a:moveTo>
                    <a:pt x="80792" y="268609"/>
                  </a:moveTo>
                  <a:lnTo>
                    <a:pt x="148828" y="268609"/>
                  </a:lnTo>
                  <a:lnTo>
                    <a:pt x="148828" y="252647"/>
                  </a:lnTo>
                  <a:lnTo>
                    <a:pt x="80792" y="252647"/>
                  </a:lnTo>
                  <a:lnTo>
                    <a:pt x="80792" y="268609"/>
                  </a:lnTo>
                  <a:close/>
                  <a:moveTo>
                    <a:pt x="80792" y="237601"/>
                  </a:moveTo>
                  <a:lnTo>
                    <a:pt x="148828" y="237601"/>
                  </a:lnTo>
                  <a:lnTo>
                    <a:pt x="148828" y="221115"/>
                  </a:lnTo>
                  <a:lnTo>
                    <a:pt x="80792" y="221115"/>
                  </a:lnTo>
                  <a:lnTo>
                    <a:pt x="80792" y="237601"/>
                  </a:lnTo>
                  <a:close/>
                  <a:moveTo>
                    <a:pt x="124950" y="195602"/>
                  </a:moveTo>
                  <a:lnTo>
                    <a:pt x="124950" y="146080"/>
                  </a:lnTo>
                  <a:lnTo>
                    <a:pt x="154257" y="116772"/>
                  </a:lnTo>
                  <a:cubicBezTo>
                    <a:pt x="156263" y="114766"/>
                    <a:pt x="157294" y="112416"/>
                    <a:pt x="157348" y="109723"/>
                  </a:cubicBezTo>
                  <a:cubicBezTo>
                    <a:pt x="157403" y="107030"/>
                    <a:pt x="156372" y="104626"/>
                    <a:pt x="154257" y="102511"/>
                  </a:cubicBezTo>
                  <a:cubicBezTo>
                    <a:pt x="152142" y="100396"/>
                    <a:pt x="149765" y="99338"/>
                    <a:pt x="147127" y="99338"/>
                  </a:cubicBezTo>
                  <a:cubicBezTo>
                    <a:pt x="144488" y="99338"/>
                    <a:pt x="142111" y="100396"/>
                    <a:pt x="139996" y="102511"/>
                  </a:cubicBezTo>
                  <a:lnTo>
                    <a:pt x="114810" y="127697"/>
                  </a:lnTo>
                  <a:lnTo>
                    <a:pt x="89623" y="102511"/>
                  </a:lnTo>
                  <a:cubicBezTo>
                    <a:pt x="87617" y="100505"/>
                    <a:pt x="85268" y="99475"/>
                    <a:pt x="82574" y="99420"/>
                  </a:cubicBezTo>
                  <a:cubicBezTo>
                    <a:pt x="79882" y="99365"/>
                    <a:pt x="77478" y="100396"/>
                    <a:pt x="75362" y="102511"/>
                  </a:cubicBezTo>
                  <a:cubicBezTo>
                    <a:pt x="73247" y="104626"/>
                    <a:pt x="72190" y="107003"/>
                    <a:pt x="72190" y="109642"/>
                  </a:cubicBezTo>
                  <a:cubicBezTo>
                    <a:pt x="72190" y="112280"/>
                    <a:pt x="73247" y="114657"/>
                    <a:pt x="75362" y="116772"/>
                  </a:cubicBezTo>
                  <a:lnTo>
                    <a:pt x="104670" y="146080"/>
                  </a:lnTo>
                  <a:lnTo>
                    <a:pt x="104670" y="195602"/>
                  </a:lnTo>
                  <a:lnTo>
                    <a:pt x="124950" y="195602"/>
                  </a:ln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2" name="그래픽 45">
              <a:extLst>
                <a:ext uri="{FF2B5EF4-FFF2-40B4-BE49-F238E27FC236}">
                  <a16:creationId xmlns:a16="http://schemas.microsoft.com/office/drawing/2014/main" id="{CCB63752-2C05-74FD-7B45-4A8B3FCC3BFD}"/>
                </a:ext>
              </a:extLst>
            </p:cNvPr>
            <p:cNvSpPr/>
            <p:nvPr/>
          </p:nvSpPr>
          <p:spPr>
            <a:xfrm>
              <a:off x="6974324" y="2738552"/>
              <a:ext cx="281574" cy="274128"/>
            </a:xfrm>
            <a:custGeom>
              <a:avLst/>
              <a:gdLst>
                <a:gd name="connsiteX0" fmla="*/ 278553 w 333962"/>
                <a:gd name="connsiteY0" fmla="*/ 109511 h 325130"/>
                <a:gd name="connsiteX1" fmla="*/ 333963 w 333962"/>
                <a:gd name="connsiteY1" fmla="*/ 164921 h 325130"/>
                <a:gd name="connsiteX2" fmla="*/ 316038 w 333962"/>
                <a:gd name="connsiteY2" fmla="*/ 182845 h 325130"/>
                <a:gd name="connsiteX3" fmla="*/ 260628 w 333962"/>
                <a:gd name="connsiteY3" fmla="*/ 127435 h 325130"/>
                <a:gd name="connsiteX4" fmla="*/ 242230 w 333962"/>
                <a:gd name="connsiteY4" fmla="*/ 136676 h 325130"/>
                <a:gd name="connsiteX5" fmla="*/ 221115 w 333962"/>
                <a:gd name="connsiteY5" fmla="*/ 139995 h 325130"/>
                <a:gd name="connsiteX6" fmla="*/ 171479 w 333962"/>
                <a:gd name="connsiteY6" fmla="*/ 119634 h 325130"/>
                <a:gd name="connsiteX7" fmla="*/ 151118 w 333962"/>
                <a:gd name="connsiteY7" fmla="*/ 69998 h 325130"/>
                <a:gd name="connsiteX8" fmla="*/ 171479 w 333962"/>
                <a:gd name="connsiteY8" fmla="*/ 20361 h 325130"/>
                <a:gd name="connsiteX9" fmla="*/ 221115 w 333962"/>
                <a:gd name="connsiteY9" fmla="*/ 0 h 325130"/>
                <a:gd name="connsiteX10" fmla="*/ 270752 w 333962"/>
                <a:gd name="connsiteY10" fmla="*/ 20361 h 325130"/>
                <a:gd name="connsiteX11" fmla="*/ 291113 w 333962"/>
                <a:gd name="connsiteY11" fmla="*/ 69998 h 325130"/>
                <a:gd name="connsiteX12" fmla="*/ 287630 w 333962"/>
                <a:gd name="connsiteY12" fmla="*/ 91357 h 325130"/>
                <a:gd name="connsiteX13" fmla="*/ 278553 w 333962"/>
                <a:gd name="connsiteY13" fmla="*/ 109511 h 325130"/>
                <a:gd name="connsiteX14" fmla="*/ 221115 w 333962"/>
                <a:gd name="connsiteY14" fmla="*/ 114483 h 325130"/>
                <a:gd name="connsiteX15" fmla="*/ 252696 w 333962"/>
                <a:gd name="connsiteY15" fmla="*/ 101579 h 325130"/>
                <a:gd name="connsiteX16" fmla="*/ 265601 w 333962"/>
                <a:gd name="connsiteY16" fmla="*/ 69998 h 325130"/>
                <a:gd name="connsiteX17" fmla="*/ 252696 w 333962"/>
                <a:gd name="connsiteY17" fmla="*/ 38417 h 325130"/>
                <a:gd name="connsiteX18" fmla="*/ 221115 w 333962"/>
                <a:gd name="connsiteY18" fmla="*/ 25513 h 325130"/>
                <a:gd name="connsiteX19" fmla="*/ 189535 w 333962"/>
                <a:gd name="connsiteY19" fmla="*/ 38417 h 325130"/>
                <a:gd name="connsiteX20" fmla="*/ 176630 w 333962"/>
                <a:gd name="connsiteY20" fmla="*/ 69998 h 325130"/>
                <a:gd name="connsiteX21" fmla="*/ 189535 w 333962"/>
                <a:gd name="connsiteY21" fmla="*/ 101579 h 325130"/>
                <a:gd name="connsiteX22" fmla="*/ 221115 w 333962"/>
                <a:gd name="connsiteY22" fmla="*/ 114483 h 325130"/>
                <a:gd name="connsiteX23" fmla="*/ 253138 w 333962"/>
                <a:gd name="connsiteY23" fmla="*/ 169074 h 325130"/>
                <a:gd name="connsiteX24" fmla="*/ 289151 w 333962"/>
                <a:gd name="connsiteY24" fmla="*/ 204105 h 325130"/>
                <a:gd name="connsiteX25" fmla="*/ 289151 w 333962"/>
                <a:gd name="connsiteY25" fmla="*/ 294384 h 325130"/>
                <a:gd name="connsiteX26" fmla="*/ 280221 w 333962"/>
                <a:gd name="connsiteY26" fmla="*/ 316201 h 325130"/>
                <a:gd name="connsiteX27" fmla="*/ 258404 w 333962"/>
                <a:gd name="connsiteY27" fmla="*/ 325131 h 325130"/>
                <a:gd name="connsiteX28" fmla="*/ 30747 w 333962"/>
                <a:gd name="connsiteY28" fmla="*/ 325131 h 325130"/>
                <a:gd name="connsiteX29" fmla="*/ 8930 w 333962"/>
                <a:gd name="connsiteY29" fmla="*/ 316201 h 325130"/>
                <a:gd name="connsiteX30" fmla="*/ 0 w 333962"/>
                <a:gd name="connsiteY30" fmla="*/ 294384 h 325130"/>
                <a:gd name="connsiteX31" fmla="*/ 0 w 333962"/>
                <a:gd name="connsiteY31" fmla="*/ 66727 h 325130"/>
                <a:gd name="connsiteX32" fmla="*/ 8930 w 333962"/>
                <a:gd name="connsiteY32" fmla="*/ 44910 h 325130"/>
                <a:gd name="connsiteX33" fmla="*/ 30747 w 333962"/>
                <a:gd name="connsiteY33" fmla="*/ 35980 h 325130"/>
                <a:gd name="connsiteX34" fmla="*/ 123315 w 333962"/>
                <a:gd name="connsiteY34" fmla="*/ 35980 h 325130"/>
                <a:gd name="connsiteX35" fmla="*/ 118653 w 333962"/>
                <a:gd name="connsiteY35" fmla="*/ 53790 h 325130"/>
                <a:gd name="connsiteX36" fmla="*/ 117525 w 333962"/>
                <a:gd name="connsiteY36" fmla="*/ 71862 h 325130"/>
                <a:gd name="connsiteX37" fmla="*/ 147978 w 333962"/>
                <a:gd name="connsiteY37" fmla="*/ 144428 h 325130"/>
                <a:gd name="connsiteX38" fmla="*/ 221541 w 333962"/>
                <a:gd name="connsiteY38" fmla="*/ 173588 h 325130"/>
                <a:gd name="connsiteX39" fmla="*/ 237127 w 333962"/>
                <a:gd name="connsiteY39" fmla="*/ 172525 h 325130"/>
                <a:gd name="connsiteX40" fmla="*/ 253138 w 333962"/>
                <a:gd name="connsiteY40" fmla="*/ 169074 h 325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33962" h="325130">
                  <a:moveTo>
                    <a:pt x="278553" y="109511"/>
                  </a:moveTo>
                  <a:lnTo>
                    <a:pt x="333963" y="164921"/>
                  </a:lnTo>
                  <a:lnTo>
                    <a:pt x="316038" y="182845"/>
                  </a:lnTo>
                  <a:lnTo>
                    <a:pt x="260628" y="127435"/>
                  </a:lnTo>
                  <a:cubicBezTo>
                    <a:pt x="255111" y="131382"/>
                    <a:pt x="248978" y="134462"/>
                    <a:pt x="242230" y="136676"/>
                  </a:cubicBezTo>
                  <a:cubicBezTo>
                    <a:pt x="235480" y="138889"/>
                    <a:pt x="228442" y="139995"/>
                    <a:pt x="221115" y="139995"/>
                  </a:cubicBezTo>
                  <a:cubicBezTo>
                    <a:pt x="201599" y="139995"/>
                    <a:pt x="185053" y="133208"/>
                    <a:pt x="171479" y="119634"/>
                  </a:cubicBezTo>
                  <a:cubicBezTo>
                    <a:pt x="157905" y="106060"/>
                    <a:pt x="151118" y="89514"/>
                    <a:pt x="151118" y="69998"/>
                  </a:cubicBezTo>
                  <a:cubicBezTo>
                    <a:pt x="151118" y="50481"/>
                    <a:pt x="157905" y="33936"/>
                    <a:pt x="171479" y="20361"/>
                  </a:cubicBezTo>
                  <a:cubicBezTo>
                    <a:pt x="185053" y="6787"/>
                    <a:pt x="201599" y="0"/>
                    <a:pt x="221115" y="0"/>
                  </a:cubicBezTo>
                  <a:cubicBezTo>
                    <a:pt x="240632" y="0"/>
                    <a:pt x="257178" y="6787"/>
                    <a:pt x="270752" y="20361"/>
                  </a:cubicBezTo>
                  <a:cubicBezTo>
                    <a:pt x="284326" y="33936"/>
                    <a:pt x="291113" y="50481"/>
                    <a:pt x="291113" y="69998"/>
                  </a:cubicBezTo>
                  <a:cubicBezTo>
                    <a:pt x="291113" y="77652"/>
                    <a:pt x="289952" y="84771"/>
                    <a:pt x="287630" y="91357"/>
                  </a:cubicBezTo>
                  <a:cubicBezTo>
                    <a:pt x="285307" y="97942"/>
                    <a:pt x="282282" y="103994"/>
                    <a:pt x="278553" y="109511"/>
                  </a:cubicBezTo>
                  <a:close/>
                  <a:moveTo>
                    <a:pt x="221115" y="114483"/>
                  </a:moveTo>
                  <a:cubicBezTo>
                    <a:pt x="233567" y="114483"/>
                    <a:pt x="244094" y="110181"/>
                    <a:pt x="252696" y="101579"/>
                  </a:cubicBezTo>
                  <a:cubicBezTo>
                    <a:pt x="261299" y="92976"/>
                    <a:pt x="265601" y="82449"/>
                    <a:pt x="265601" y="69998"/>
                  </a:cubicBezTo>
                  <a:cubicBezTo>
                    <a:pt x="265601" y="57546"/>
                    <a:pt x="261299" y="47019"/>
                    <a:pt x="252696" y="38417"/>
                  </a:cubicBezTo>
                  <a:cubicBezTo>
                    <a:pt x="244094" y="29814"/>
                    <a:pt x="233567" y="25513"/>
                    <a:pt x="221115" y="25513"/>
                  </a:cubicBezTo>
                  <a:cubicBezTo>
                    <a:pt x="208664" y="25513"/>
                    <a:pt x="198137" y="29814"/>
                    <a:pt x="189535" y="38417"/>
                  </a:cubicBezTo>
                  <a:cubicBezTo>
                    <a:pt x="180932" y="47019"/>
                    <a:pt x="176630" y="57546"/>
                    <a:pt x="176630" y="69998"/>
                  </a:cubicBezTo>
                  <a:cubicBezTo>
                    <a:pt x="176630" y="82449"/>
                    <a:pt x="180932" y="92976"/>
                    <a:pt x="189535" y="101579"/>
                  </a:cubicBezTo>
                  <a:cubicBezTo>
                    <a:pt x="198137" y="110181"/>
                    <a:pt x="208664" y="114483"/>
                    <a:pt x="221115" y="114483"/>
                  </a:cubicBezTo>
                  <a:close/>
                  <a:moveTo>
                    <a:pt x="253138" y="169074"/>
                  </a:moveTo>
                  <a:lnTo>
                    <a:pt x="289151" y="204105"/>
                  </a:lnTo>
                  <a:lnTo>
                    <a:pt x="289151" y="294384"/>
                  </a:lnTo>
                  <a:cubicBezTo>
                    <a:pt x="289151" y="302976"/>
                    <a:pt x="286174" y="310248"/>
                    <a:pt x="280221" y="316201"/>
                  </a:cubicBezTo>
                  <a:cubicBezTo>
                    <a:pt x="274268" y="322154"/>
                    <a:pt x="266996" y="325131"/>
                    <a:pt x="258404" y="325131"/>
                  </a:cubicBezTo>
                  <a:lnTo>
                    <a:pt x="30747" y="325131"/>
                  </a:lnTo>
                  <a:cubicBezTo>
                    <a:pt x="22155" y="325131"/>
                    <a:pt x="14883" y="322154"/>
                    <a:pt x="8930" y="316201"/>
                  </a:cubicBezTo>
                  <a:cubicBezTo>
                    <a:pt x="2977" y="310248"/>
                    <a:pt x="0" y="302976"/>
                    <a:pt x="0" y="294384"/>
                  </a:cubicBezTo>
                  <a:lnTo>
                    <a:pt x="0" y="66727"/>
                  </a:lnTo>
                  <a:cubicBezTo>
                    <a:pt x="0" y="58136"/>
                    <a:pt x="2977" y="50863"/>
                    <a:pt x="8930" y="44910"/>
                  </a:cubicBezTo>
                  <a:cubicBezTo>
                    <a:pt x="14883" y="38957"/>
                    <a:pt x="22155" y="35980"/>
                    <a:pt x="30747" y="35980"/>
                  </a:cubicBezTo>
                  <a:lnTo>
                    <a:pt x="123315" y="35980"/>
                  </a:lnTo>
                  <a:cubicBezTo>
                    <a:pt x="120959" y="41541"/>
                    <a:pt x="119406" y="47477"/>
                    <a:pt x="118653" y="53790"/>
                  </a:cubicBezTo>
                  <a:cubicBezTo>
                    <a:pt x="117901" y="60103"/>
                    <a:pt x="117525" y="66127"/>
                    <a:pt x="117525" y="71862"/>
                  </a:cubicBezTo>
                  <a:cubicBezTo>
                    <a:pt x="117525" y="100799"/>
                    <a:pt x="127676" y="124987"/>
                    <a:pt x="147978" y="144428"/>
                  </a:cubicBezTo>
                  <a:cubicBezTo>
                    <a:pt x="168279" y="163868"/>
                    <a:pt x="192800" y="173588"/>
                    <a:pt x="221541" y="173588"/>
                  </a:cubicBezTo>
                  <a:cubicBezTo>
                    <a:pt x="226709" y="173588"/>
                    <a:pt x="231904" y="173234"/>
                    <a:pt x="237127" y="172525"/>
                  </a:cubicBezTo>
                  <a:cubicBezTo>
                    <a:pt x="242349" y="171816"/>
                    <a:pt x="247686" y="170666"/>
                    <a:pt x="253138" y="169074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3" name="그래픽 51">
              <a:extLst>
                <a:ext uri="{FF2B5EF4-FFF2-40B4-BE49-F238E27FC236}">
                  <a16:creationId xmlns:a16="http://schemas.microsoft.com/office/drawing/2014/main" id="{098FA59D-49D1-399E-86EF-3C501CD472F8}"/>
                </a:ext>
              </a:extLst>
            </p:cNvPr>
            <p:cNvSpPr/>
            <p:nvPr/>
          </p:nvSpPr>
          <p:spPr>
            <a:xfrm>
              <a:off x="5271168" y="2739379"/>
              <a:ext cx="272474" cy="272474"/>
            </a:xfrm>
            <a:custGeom>
              <a:avLst/>
              <a:gdLst>
                <a:gd name="connsiteX0" fmla="*/ 141076 w 323168"/>
                <a:gd name="connsiteY0" fmla="*/ 218825 h 323168"/>
                <a:gd name="connsiteX1" fmla="*/ 215162 w 323168"/>
                <a:gd name="connsiteY1" fmla="*/ 171233 h 323168"/>
                <a:gd name="connsiteX2" fmla="*/ 220624 w 323168"/>
                <a:gd name="connsiteY2" fmla="*/ 161600 h 323168"/>
                <a:gd name="connsiteX3" fmla="*/ 215162 w 323168"/>
                <a:gd name="connsiteY3" fmla="*/ 151935 h 323168"/>
                <a:gd name="connsiteX4" fmla="*/ 141076 w 323168"/>
                <a:gd name="connsiteY4" fmla="*/ 104343 h 323168"/>
                <a:gd name="connsiteX5" fmla="*/ 129333 w 323168"/>
                <a:gd name="connsiteY5" fmla="*/ 103715 h 323168"/>
                <a:gd name="connsiteX6" fmla="*/ 123315 w 323168"/>
                <a:gd name="connsiteY6" fmla="*/ 113992 h 323168"/>
                <a:gd name="connsiteX7" fmla="*/ 123315 w 323168"/>
                <a:gd name="connsiteY7" fmla="*/ 209176 h 323168"/>
                <a:gd name="connsiteX8" fmla="*/ 129333 w 323168"/>
                <a:gd name="connsiteY8" fmla="*/ 219454 h 323168"/>
                <a:gd name="connsiteX9" fmla="*/ 141076 w 323168"/>
                <a:gd name="connsiteY9" fmla="*/ 218825 h 323168"/>
                <a:gd name="connsiteX10" fmla="*/ 161613 w 323168"/>
                <a:gd name="connsiteY10" fmla="*/ 323169 h 323168"/>
                <a:gd name="connsiteX11" fmla="*/ 98593 w 323168"/>
                <a:gd name="connsiteY11" fmla="*/ 310446 h 323168"/>
                <a:gd name="connsiteX12" fmla="*/ 47276 w 323168"/>
                <a:gd name="connsiteY12" fmla="*/ 275914 h 323168"/>
                <a:gd name="connsiteX13" fmla="*/ 12728 w 323168"/>
                <a:gd name="connsiteY13" fmla="*/ 224619 h 323168"/>
                <a:gd name="connsiteX14" fmla="*/ 0 w 323168"/>
                <a:gd name="connsiteY14" fmla="*/ 161613 h 323168"/>
                <a:gd name="connsiteX15" fmla="*/ 12723 w 323168"/>
                <a:gd name="connsiteY15" fmla="*/ 98593 h 323168"/>
                <a:gd name="connsiteX16" fmla="*/ 47255 w 323168"/>
                <a:gd name="connsiteY16" fmla="*/ 47276 h 323168"/>
                <a:gd name="connsiteX17" fmla="*/ 98549 w 323168"/>
                <a:gd name="connsiteY17" fmla="*/ 12728 h 323168"/>
                <a:gd name="connsiteX18" fmla="*/ 161556 w 323168"/>
                <a:gd name="connsiteY18" fmla="*/ 0 h 323168"/>
                <a:gd name="connsiteX19" fmla="*/ 224576 w 323168"/>
                <a:gd name="connsiteY19" fmla="*/ 12723 h 323168"/>
                <a:gd name="connsiteX20" fmla="*/ 275892 w 323168"/>
                <a:gd name="connsiteY20" fmla="*/ 47255 h 323168"/>
                <a:gd name="connsiteX21" fmla="*/ 310440 w 323168"/>
                <a:gd name="connsiteY21" fmla="*/ 98549 h 323168"/>
                <a:gd name="connsiteX22" fmla="*/ 323169 w 323168"/>
                <a:gd name="connsiteY22" fmla="*/ 161556 h 323168"/>
                <a:gd name="connsiteX23" fmla="*/ 310446 w 323168"/>
                <a:gd name="connsiteY23" fmla="*/ 224576 h 323168"/>
                <a:gd name="connsiteX24" fmla="*/ 275914 w 323168"/>
                <a:gd name="connsiteY24" fmla="*/ 275892 h 323168"/>
                <a:gd name="connsiteX25" fmla="*/ 224619 w 323168"/>
                <a:gd name="connsiteY25" fmla="*/ 310440 h 323168"/>
                <a:gd name="connsiteX26" fmla="*/ 161613 w 323168"/>
                <a:gd name="connsiteY26" fmla="*/ 323169 h 323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23168" h="323168">
                  <a:moveTo>
                    <a:pt x="141076" y="218825"/>
                  </a:moveTo>
                  <a:lnTo>
                    <a:pt x="215162" y="171233"/>
                  </a:lnTo>
                  <a:cubicBezTo>
                    <a:pt x="218804" y="168921"/>
                    <a:pt x="220624" y="165710"/>
                    <a:pt x="220624" y="161600"/>
                  </a:cubicBezTo>
                  <a:cubicBezTo>
                    <a:pt x="220624" y="157490"/>
                    <a:pt x="218804" y="154268"/>
                    <a:pt x="215162" y="151935"/>
                  </a:cubicBezTo>
                  <a:lnTo>
                    <a:pt x="141076" y="104343"/>
                  </a:lnTo>
                  <a:cubicBezTo>
                    <a:pt x="137260" y="101727"/>
                    <a:pt x="133345" y="101517"/>
                    <a:pt x="129333" y="103715"/>
                  </a:cubicBezTo>
                  <a:cubicBezTo>
                    <a:pt x="125321" y="105912"/>
                    <a:pt x="123315" y="109338"/>
                    <a:pt x="123315" y="113992"/>
                  </a:cubicBezTo>
                  <a:lnTo>
                    <a:pt x="123315" y="209176"/>
                  </a:lnTo>
                  <a:cubicBezTo>
                    <a:pt x="123315" y="213830"/>
                    <a:pt x="125321" y="217256"/>
                    <a:pt x="129333" y="219454"/>
                  </a:cubicBezTo>
                  <a:cubicBezTo>
                    <a:pt x="133345" y="221652"/>
                    <a:pt x="137260" y="221442"/>
                    <a:pt x="141076" y="218825"/>
                  </a:cubicBezTo>
                  <a:close/>
                  <a:moveTo>
                    <a:pt x="161613" y="323169"/>
                  </a:moveTo>
                  <a:cubicBezTo>
                    <a:pt x="139264" y="323169"/>
                    <a:pt x="118258" y="318928"/>
                    <a:pt x="98593" y="310446"/>
                  </a:cubicBezTo>
                  <a:cubicBezTo>
                    <a:pt x="78928" y="301964"/>
                    <a:pt x="61823" y="290453"/>
                    <a:pt x="47276" y="275914"/>
                  </a:cubicBezTo>
                  <a:cubicBezTo>
                    <a:pt x="32730" y="261373"/>
                    <a:pt x="21214" y="244275"/>
                    <a:pt x="12728" y="224619"/>
                  </a:cubicBezTo>
                  <a:cubicBezTo>
                    <a:pt x="4243" y="204964"/>
                    <a:pt x="0" y="183961"/>
                    <a:pt x="0" y="161613"/>
                  </a:cubicBezTo>
                  <a:cubicBezTo>
                    <a:pt x="0" y="139264"/>
                    <a:pt x="4241" y="118258"/>
                    <a:pt x="12723" y="98593"/>
                  </a:cubicBezTo>
                  <a:cubicBezTo>
                    <a:pt x="21204" y="78928"/>
                    <a:pt x="32715" y="61823"/>
                    <a:pt x="47255" y="47276"/>
                  </a:cubicBezTo>
                  <a:cubicBezTo>
                    <a:pt x="61795" y="32730"/>
                    <a:pt x="78893" y="21214"/>
                    <a:pt x="98549" y="12728"/>
                  </a:cubicBezTo>
                  <a:cubicBezTo>
                    <a:pt x="118205" y="4243"/>
                    <a:pt x="139207" y="0"/>
                    <a:pt x="161556" y="0"/>
                  </a:cubicBezTo>
                  <a:cubicBezTo>
                    <a:pt x="183904" y="0"/>
                    <a:pt x="204911" y="4241"/>
                    <a:pt x="224576" y="12723"/>
                  </a:cubicBezTo>
                  <a:cubicBezTo>
                    <a:pt x="244240" y="21204"/>
                    <a:pt x="261346" y="32715"/>
                    <a:pt x="275892" y="47255"/>
                  </a:cubicBezTo>
                  <a:cubicBezTo>
                    <a:pt x="290439" y="61795"/>
                    <a:pt x="301955" y="78893"/>
                    <a:pt x="310440" y="98549"/>
                  </a:cubicBezTo>
                  <a:cubicBezTo>
                    <a:pt x="318926" y="118205"/>
                    <a:pt x="323169" y="139207"/>
                    <a:pt x="323169" y="161556"/>
                  </a:cubicBezTo>
                  <a:cubicBezTo>
                    <a:pt x="323169" y="183904"/>
                    <a:pt x="318928" y="204911"/>
                    <a:pt x="310446" y="224576"/>
                  </a:cubicBezTo>
                  <a:cubicBezTo>
                    <a:pt x="301964" y="244240"/>
                    <a:pt x="290453" y="261346"/>
                    <a:pt x="275914" y="275892"/>
                  </a:cubicBezTo>
                  <a:cubicBezTo>
                    <a:pt x="261373" y="290439"/>
                    <a:pt x="244275" y="301955"/>
                    <a:pt x="224619" y="310440"/>
                  </a:cubicBezTo>
                  <a:cubicBezTo>
                    <a:pt x="204964" y="318926"/>
                    <a:pt x="183961" y="323169"/>
                    <a:pt x="161613" y="323169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5" name="그래픽 53">
              <a:extLst>
                <a:ext uri="{FF2B5EF4-FFF2-40B4-BE49-F238E27FC236}">
                  <a16:creationId xmlns:a16="http://schemas.microsoft.com/office/drawing/2014/main" id="{9926CAD1-AD49-208A-3522-3522055C5912}"/>
                </a:ext>
              </a:extLst>
            </p:cNvPr>
            <p:cNvSpPr/>
            <p:nvPr/>
          </p:nvSpPr>
          <p:spPr>
            <a:xfrm>
              <a:off x="10392436" y="2753720"/>
              <a:ext cx="243792" cy="243792"/>
            </a:xfrm>
            <a:custGeom>
              <a:avLst/>
              <a:gdLst>
                <a:gd name="connsiteX0" fmla="*/ 93549 w 289150"/>
                <a:gd name="connsiteY0" fmla="*/ 289151 h 289150"/>
                <a:gd name="connsiteX1" fmla="*/ 27285 w 289150"/>
                <a:gd name="connsiteY1" fmla="*/ 261865 h 289150"/>
                <a:gd name="connsiteX2" fmla="*/ 0 w 289150"/>
                <a:gd name="connsiteY2" fmla="*/ 195602 h 289150"/>
                <a:gd name="connsiteX3" fmla="*/ 0 w 289150"/>
                <a:gd name="connsiteY3" fmla="*/ 93549 h 289150"/>
                <a:gd name="connsiteX4" fmla="*/ 27285 w 289150"/>
                <a:gd name="connsiteY4" fmla="*/ 27285 h 289150"/>
                <a:gd name="connsiteX5" fmla="*/ 93549 w 289150"/>
                <a:gd name="connsiteY5" fmla="*/ 0 h 289150"/>
                <a:gd name="connsiteX6" fmla="*/ 195602 w 289150"/>
                <a:gd name="connsiteY6" fmla="*/ 0 h 289150"/>
                <a:gd name="connsiteX7" fmla="*/ 261865 w 289150"/>
                <a:gd name="connsiteY7" fmla="*/ 27285 h 289150"/>
                <a:gd name="connsiteX8" fmla="*/ 289151 w 289150"/>
                <a:gd name="connsiteY8" fmla="*/ 93549 h 289150"/>
                <a:gd name="connsiteX9" fmla="*/ 289151 w 289150"/>
                <a:gd name="connsiteY9" fmla="*/ 195602 h 289150"/>
                <a:gd name="connsiteX10" fmla="*/ 261865 w 289150"/>
                <a:gd name="connsiteY10" fmla="*/ 261865 h 289150"/>
                <a:gd name="connsiteX11" fmla="*/ 195602 w 289150"/>
                <a:gd name="connsiteY11" fmla="*/ 289151 h 289150"/>
                <a:gd name="connsiteX12" fmla="*/ 93549 w 289150"/>
                <a:gd name="connsiteY12" fmla="*/ 289151 h 289150"/>
                <a:gd name="connsiteX13" fmla="*/ 127566 w 289150"/>
                <a:gd name="connsiteY13" fmla="*/ 206723 h 289150"/>
                <a:gd name="connsiteX14" fmla="*/ 223732 w 289150"/>
                <a:gd name="connsiteY14" fmla="*/ 110558 h 289150"/>
                <a:gd name="connsiteX15" fmla="*/ 205807 w 289150"/>
                <a:gd name="connsiteY15" fmla="*/ 92633 h 289150"/>
                <a:gd name="connsiteX16" fmla="*/ 127566 w 289150"/>
                <a:gd name="connsiteY16" fmla="*/ 170874 h 289150"/>
                <a:gd name="connsiteX17" fmla="*/ 90147 w 289150"/>
                <a:gd name="connsiteY17" fmla="*/ 133455 h 289150"/>
                <a:gd name="connsiteX18" fmla="*/ 72222 w 289150"/>
                <a:gd name="connsiteY18" fmla="*/ 151379 h 289150"/>
                <a:gd name="connsiteX19" fmla="*/ 127566 w 289150"/>
                <a:gd name="connsiteY19" fmla="*/ 206723 h 289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89150" h="289150">
                  <a:moveTo>
                    <a:pt x="93549" y="289151"/>
                  </a:moveTo>
                  <a:cubicBezTo>
                    <a:pt x="67563" y="289151"/>
                    <a:pt x="45475" y="280056"/>
                    <a:pt x="27285" y="261865"/>
                  </a:cubicBezTo>
                  <a:cubicBezTo>
                    <a:pt x="9095" y="243676"/>
                    <a:pt x="0" y="221588"/>
                    <a:pt x="0" y="195602"/>
                  </a:cubicBezTo>
                  <a:lnTo>
                    <a:pt x="0" y="93549"/>
                  </a:lnTo>
                  <a:cubicBezTo>
                    <a:pt x="0" y="67563"/>
                    <a:pt x="9095" y="45475"/>
                    <a:pt x="27285" y="27285"/>
                  </a:cubicBezTo>
                  <a:cubicBezTo>
                    <a:pt x="45475" y="9095"/>
                    <a:pt x="67563" y="0"/>
                    <a:pt x="93549" y="0"/>
                  </a:cubicBezTo>
                  <a:lnTo>
                    <a:pt x="195602" y="0"/>
                  </a:lnTo>
                  <a:cubicBezTo>
                    <a:pt x="221588" y="0"/>
                    <a:pt x="243676" y="9095"/>
                    <a:pt x="261865" y="27285"/>
                  </a:cubicBezTo>
                  <a:cubicBezTo>
                    <a:pt x="280056" y="45475"/>
                    <a:pt x="289151" y="67563"/>
                    <a:pt x="289151" y="93549"/>
                  </a:cubicBezTo>
                  <a:lnTo>
                    <a:pt x="289151" y="195602"/>
                  </a:lnTo>
                  <a:cubicBezTo>
                    <a:pt x="289151" y="221588"/>
                    <a:pt x="280056" y="243676"/>
                    <a:pt x="261865" y="261865"/>
                  </a:cubicBezTo>
                  <a:cubicBezTo>
                    <a:pt x="243676" y="280056"/>
                    <a:pt x="221588" y="289151"/>
                    <a:pt x="195602" y="289151"/>
                  </a:cubicBezTo>
                  <a:lnTo>
                    <a:pt x="93549" y="289151"/>
                  </a:lnTo>
                  <a:close/>
                  <a:moveTo>
                    <a:pt x="127566" y="206723"/>
                  </a:moveTo>
                  <a:lnTo>
                    <a:pt x="223732" y="110558"/>
                  </a:lnTo>
                  <a:lnTo>
                    <a:pt x="205807" y="92633"/>
                  </a:lnTo>
                  <a:lnTo>
                    <a:pt x="127566" y="170874"/>
                  </a:lnTo>
                  <a:lnTo>
                    <a:pt x="90147" y="133455"/>
                  </a:lnTo>
                  <a:lnTo>
                    <a:pt x="72222" y="151379"/>
                  </a:lnTo>
                  <a:lnTo>
                    <a:pt x="127566" y="206723"/>
                  </a:ln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  <p:sp>
          <p:nvSpPr>
            <p:cNvPr id="46" name="그래픽 55">
              <a:extLst>
                <a:ext uri="{FF2B5EF4-FFF2-40B4-BE49-F238E27FC236}">
                  <a16:creationId xmlns:a16="http://schemas.microsoft.com/office/drawing/2014/main" id="{C4F32960-FF92-DD62-2B73-1F344B36B649}"/>
                </a:ext>
              </a:extLst>
            </p:cNvPr>
            <p:cNvSpPr/>
            <p:nvPr/>
          </p:nvSpPr>
          <p:spPr>
            <a:xfrm>
              <a:off x="3583200" y="2741779"/>
              <a:ext cx="243792" cy="267674"/>
            </a:xfrm>
            <a:custGeom>
              <a:avLst/>
              <a:gdLst>
                <a:gd name="connsiteX0" fmla="*/ 42522 w 289150"/>
                <a:gd name="connsiteY0" fmla="*/ 317477 h 317476"/>
                <a:gd name="connsiteX1" fmla="*/ 12348 w 289150"/>
                <a:gd name="connsiteY1" fmla="*/ 305129 h 317476"/>
                <a:gd name="connsiteX2" fmla="*/ 0 w 289150"/>
                <a:gd name="connsiteY2" fmla="*/ 274955 h 317476"/>
                <a:gd name="connsiteX3" fmla="*/ 0 w 289150"/>
                <a:gd name="connsiteY3" fmla="*/ 247807 h 317476"/>
                <a:gd name="connsiteX4" fmla="*/ 4400 w 289150"/>
                <a:gd name="connsiteY4" fmla="*/ 236833 h 317476"/>
                <a:gd name="connsiteX5" fmla="*/ 15374 w 289150"/>
                <a:gd name="connsiteY5" fmla="*/ 232433 h 317476"/>
                <a:gd name="connsiteX6" fmla="*/ 51027 w 289150"/>
                <a:gd name="connsiteY6" fmla="*/ 232433 h 317476"/>
                <a:gd name="connsiteX7" fmla="*/ 51027 w 289150"/>
                <a:gd name="connsiteY7" fmla="*/ 5986 h 317476"/>
                <a:gd name="connsiteX8" fmla="*/ 53169 w 289150"/>
                <a:gd name="connsiteY8" fmla="*/ 2437 h 317476"/>
                <a:gd name="connsiteX9" fmla="*/ 57275 w 289150"/>
                <a:gd name="connsiteY9" fmla="*/ 3173 h 317476"/>
                <a:gd name="connsiteX10" fmla="*/ 69769 w 289150"/>
                <a:gd name="connsiteY10" fmla="*/ 13542 h 317476"/>
                <a:gd name="connsiteX11" fmla="*/ 74578 w 289150"/>
                <a:gd name="connsiteY11" fmla="*/ 15439 h 317476"/>
                <a:gd name="connsiteX12" fmla="*/ 79386 w 289150"/>
                <a:gd name="connsiteY12" fmla="*/ 13542 h 317476"/>
                <a:gd name="connsiteX13" fmla="*/ 93647 w 289150"/>
                <a:gd name="connsiteY13" fmla="*/ 1897 h 317476"/>
                <a:gd name="connsiteX14" fmla="*/ 98455 w 289150"/>
                <a:gd name="connsiteY14" fmla="*/ 0 h 317476"/>
                <a:gd name="connsiteX15" fmla="*/ 103264 w 289150"/>
                <a:gd name="connsiteY15" fmla="*/ 1897 h 317476"/>
                <a:gd name="connsiteX16" fmla="*/ 117525 w 289150"/>
                <a:gd name="connsiteY16" fmla="*/ 13542 h 317476"/>
                <a:gd name="connsiteX17" fmla="*/ 122333 w 289150"/>
                <a:gd name="connsiteY17" fmla="*/ 15439 h 317476"/>
                <a:gd name="connsiteX18" fmla="*/ 127141 w 289150"/>
                <a:gd name="connsiteY18" fmla="*/ 13542 h 317476"/>
                <a:gd name="connsiteX19" fmla="*/ 141403 w 289150"/>
                <a:gd name="connsiteY19" fmla="*/ 1897 h 317476"/>
                <a:gd name="connsiteX20" fmla="*/ 146211 w 289150"/>
                <a:gd name="connsiteY20" fmla="*/ 0 h 317476"/>
                <a:gd name="connsiteX21" fmla="*/ 151019 w 289150"/>
                <a:gd name="connsiteY21" fmla="*/ 1897 h 317476"/>
                <a:gd name="connsiteX22" fmla="*/ 165281 w 289150"/>
                <a:gd name="connsiteY22" fmla="*/ 13542 h 317476"/>
                <a:gd name="connsiteX23" fmla="*/ 170089 w 289150"/>
                <a:gd name="connsiteY23" fmla="*/ 15439 h 317476"/>
                <a:gd name="connsiteX24" fmla="*/ 174897 w 289150"/>
                <a:gd name="connsiteY24" fmla="*/ 13542 h 317476"/>
                <a:gd name="connsiteX25" fmla="*/ 189158 w 289150"/>
                <a:gd name="connsiteY25" fmla="*/ 1897 h 317476"/>
                <a:gd name="connsiteX26" fmla="*/ 193967 w 289150"/>
                <a:gd name="connsiteY26" fmla="*/ 0 h 317476"/>
                <a:gd name="connsiteX27" fmla="*/ 198775 w 289150"/>
                <a:gd name="connsiteY27" fmla="*/ 1897 h 317476"/>
                <a:gd name="connsiteX28" fmla="*/ 213036 w 289150"/>
                <a:gd name="connsiteY28" fmla="*/ 13542 h 317476"/>
                <a:gd name="connsiteX29" fmla="*/ 217844 w 289150"/>
                <a:gd name="connsiteY29" fmla="*/ 15439 h 317476"/>
                <a:gd name="connsiteX30" fmla="*/ 222653 w 289150"/>
                <a:gd name="connsiteY30" fmla="*/ 13542 h 317476"/>
                <a:gd name="connsiteX31" fmla="*/ 236914 w 289150"/>
                <a:gd name="connsiteY31" fmla="*/ 1897 h 317476"/>
                <a:gd name="connsiteX32" fmla="*/ 241722 w 289150"/>
                <a:gd name="connsiteY32" fmla="*/ 0 h 317476"/>
                <a:gd name="connsiteX33" fmla="*/ 246530 w 289150"/>
                <a:gd name="connsiteY33" fmla="*/ 1897 h 317476"/>
                <a:gd name="connsiteX34" fmla="*/ 260792 w 289150"/>
                <a:gd name="connsiteY34" fmla="*/ 13542 h 317476"/>
                <a:gd name="connsiteX35" fmla="*/ 265600 w 289150"/>
                <a:gd name="connsiteY35" fmla="*/ 15439 h 317476"/>
                <a:gd name="connsiteX36" fmla="*/ 270408 w 289150"/>
                <a:gd name="connsiteY36" fmla="*/ 13542 h 317476"/>
                <a:gd name="connsiteX37" fmla="*/ 282903 w 289150"/>
                <a:gd name="connsiteY37" fmla="*/ 3173 h 317476"/>
                <a:gd name="connsiteX38" fmla="*/ 287008 w 289150"/>
                <a:gd name="connsiteY38" fmla="*/ 2437 h 317476"/>
                <a:gd name="connsiteX39" fmla="*/ 289151 w 289150"/>
                <a:gd name="connsiteY39" fmla="*/ 5986 h 317476"/>
                <a:gd name="connsiteX40" fmla="*/ 289151 w 289150"/>
                <a:gd name="connsiteY40" fmla="*/ 274955 h 317476"/>
                <a:gd name="connsiteX41" fmla="*/ 276803 w 289150"/>
                <a:gd name="connsiteY41" fmla="*/ 305129 h 317476"/>
                <a:gd name="connsiteX42" fmla="*/ 246629 w 289150"/>
                <a:gd name="connsiteY42" fmla="*/ 317477 h 317476"/>
                <a:gd name="connsiteX43" fmla="*/ 42522 w 289150"/>
                <a:gd name="connsiteY43" fmla="*/ 317477 h 317476"/>
                <a:gd name="connsiteX44" fmla="*/ 246629 w 289150"/>
                <a:gd name="connsiteY44" fmla="*/ 291964 h 317476"/>
                <a:gd name="connsiteX45" fmla="*/ 258748 w 289150"/>
                <a:gd name="connsiteY45" fmla="*/ 287074 h 317476"/>
                <a:gd name="connsiteX46" fmla="*/ 263638 w 289150"/>
                <a:gd name="connsiteY46" fmla="*/ 274955 h 317476"/>
                <a:gd name="connsiteX47" fmla="*/ 263638 w 289150"/>
                <a:gd name="connsiteY47" fmla="*/ 36830 h 317476"/>
                <a:gd name="connsiteX48" fmla="*/ 76540 w 289150"/>
                <a:gd name="connsiteY48" fmla="*/ 36830 h 317476"/>
                <a:gd name="connsiteX49" fmla="*/ 76540 w 289150"/>
                <a:gd name="connsiteY49" fmla="*/ 232433 h 317476"/>
                <a:gd name="connsiteX50" fmla="*/ 214246 w 289150"/>
                <a:gd name="connsiteY50" fmla="*/ 232433 h 317476"/>
                <a:gd name="connsiteX51" fmla="*/ 225221 w 289150"/>
                <a:gd name="connsiteY51" fmla="*/ 236833 h 317476"/>
                <a:gd name="connsiteX52" fmla="*/ 229620 w 289150"/>
                <a:gd name="connsiteY52" fmla="*/ 247807 h 317476"/>
                <a:gd name="connsiteX53" fmla="*/ 229620 w 289150"/>
                <a:gd name="connsiteY53" fmla="*/ 274955 h 317476"/>
                <a:gd name="connsiteX54" fmla="*/ 234510 w 289150"/>
                <a:gd name="connsiteY54" fmla="*/ 287074 h 317476"/>
                <a:gd name="connsiteX55" fmla="*/ 246629 w 289150"/>
                <a:gd name="connsiteY55" fmla="*/ 291964 h 317476"/>
                <a:gd name="connsiteX56" fmla="*/ 109576 w 289150"/>
                <a:gd name="connsiteY56" fmla="*/ 75101 h 317476"/>
                <a:gd name="connsiteX57" fmla="*/ 180556 w 289150"/>
                <a:gd name="connsiteY57" fmla="*/ 75101 h 317476"/>
                <a:gd name="connsiteX58" fmla="*/ 189649 w 289150"/>
                <a:gd name="connsiteY58" fmla="*/ 78764 h 317476"/>
                <a:gd name="connsiteX59" fmla="*/ 193312 w 289150"/>
                <a:gd name="connsiteY59" fmla="*/ 87857 h 317476"/>
                <a:gd name="connsiteX60" fmla="*/ 189649 w 289150"/>
                <a:gd name="connsiteY60" fmla="*/ 96950 h 317476"/>
                <a:gd name="connsiteX61" fmla="*/ 180556 w 289150"/>
                <a:gd name="connsiteY61" fmla="*/ 100613 h 317476"/>
                <a:gd name="connsiteX62" fmla="*/ 109576 w 289150"/>
                <a:gd name="connsiteY62" fmla="*/ 100613 h 317476"/>
                <a:gd name="connsiteX63" fmla="*/ 100483 w 289150"/>
                <a:gd name="connsiteY63" fmla="*/ 96950 h 317476"/>
                <a:gd name="connsiteX64" fmla="*/ 96820 w 289150"/>
                <a:gd name="connsiteY64" fmla="*/ 87857 h 317476"/>
                <a:gd name="connsiteX65" fmla="*/ 100483 w 289150"/>
                <a:gd name="connsiteY65" fmla="*/ 78764 h 317476"/>
                <a:gd name="connsiteX66" fmla="*/ 109576 w 289150"/>
                <a:gd name="connsiteY66" fmla="*/ 75101 h 317476"/>
                <a:gd name="connsiteX67" fmla="*/ 109576 w 289150"/>
                <a:gd name="connsiteY67" fmla="*/ 126127 h 317476"/>
                <a:gd name="connsiteX68" fmla="*/ 180556 w 289150"/>
                <a:gd name="connsiteY68" fmla="*/ 126127 h 317476"/>
                <a:gd name="connsiteX69" fmla="*/ 189649 w 289150"/>
                <a:gd name="connsiteY69" fmla="*/ 129791 h 317476"/>
                <a:gd name="connsiteX70" fmla="*/ 193312 w 289150"/>
                <a:gd name="connsiteY70" fmla="*/ 138884 h 317476"/>
                <a:gd name="connsiteX71" fmla="*/ 189649 w 289150"/>
                <a:gd name="connsiteY71" fmla="*/ 147977 h 317476"/>
                <a:gd name="connsiteX72" fmla="*/ 180556 w 289150"/>
                <a:gd name="connsiteY72" fmla="*/ 151640 h 317476"/>
                <a:gd name="connsiteX73" fmla="*/ 109576 w 289150"/>
                <a:gd name="connsiteY73" fmla="*/ 151640 h 317476"/>
                <a:gd name="connsiteX74" fmla="*/ 100483 w 289150"/>
                <a:gd name="connsiteY74" fmla="*/ 147977 h 317476"/>
                <a:gd name="connsiteX75" fmla="*/ 96820 w 289150"/>
                <a:gd name="connsiteY75" fmla="*/ 138884 h 317476"/>
                <a:gd name="connsiteX76" fmla="*/ 100483 w 289150"/>
                <a:gd name="connsiteY76" fmla="*/ 129791 h 317476"/>
                <a:gd name="connsiteX77" fmla="*/ 109576 w 289150"/>
                <a:gd name="connsiteY77" fmla="*/ 126127 h 317476"/>
                <a:gd name="connsiteX78" fmla="*/ 228639 w 289150"/>
                <a:gd name="connsiteY78" fmla="*/ 102903 h 317476"/>
                <a:gd name="connsiteX79" fmla="*/ 217992 w 289150"/>
                <a:gd name="connsiteY79" fmla="*/ 98504 h 317476"/>
                <a:gd name="connsiteX80" fmla="*/ 213592 w 289150"/>
                <a:gd name="connsiteY80" fmla="*/ 87857 h 317476"/>
                <a:gd name="connsiteX81" fmla="*/ 217992 w 289150"/>
                <a:gd name="connsiteY81" fmla="*/ 77210 h 317476"/>
                <a:gd name="connsiteX82" fmla="*/ 228639 w 289150"/>
                <a:gd name="connsiteY82" fmla="*/ 72811 h 317476"/>
                <a:gd name="connsiteX83" fmla="*/ 239285 w 289150"/>
                <a:gd name="connsiteY83" fmla="*/ 77210 h 317476"/>
                <a:gd name="connsiteX84" fmla="*/ 243685 w 289150"/>
                <a:gd name="connsiteY84" fmla="*/ 87857 h 317476"/>
                <a:gd name="connsiteX85" fmla="*/ 239285 w 289150"/>
                <a:gd name="connsiteY85" fmla="*/ 98504 h 317476"/>
                <a:gd name="connsiteX86" fmla="*/ 228639 w 289150"/>
                <a:gd name="connsiteY86" fmla="*/ 102903 h 317476"/>
                <a:gd name="connsiteX87" fmla="*/ 228639 w 289150"/>
                <a:gd name="connsiteY87" fmla="*/ 153930 h 317476"/>
                <a:gd name="connsiteX88" fmla="*/ 217992 w 289150"/>
                <a:gd name="connsiteY88" fmla="*/ 149531 h 317476"/>
                <a:gd name="connsiteX89" fmla="*/ 213592 w 289150"/>
                <a:gd name="connsiteY89" fmla="*/ 138884 h 317476"/>
                <a:gd name="connsiteX90" fmla="*/ 217992 w 289150"/>
                <a:gd name="connsiteY90" fmla="*/ 128237 h 317476"/>
                <a:gd name="connsiteX91" fmla="*/ 228639 w 289150"/>
                <a:gd name="connsiteY91" fmla="*/ 123838 h 317476"/>
                <a:gd name="connsiteX92" fmla="*/ 239285 w 289150"/>
                <a:gd name="connsiteY92" fmla="*/ 128237 h 317476"/>
                <a:gd name="connsiteX93" fmla="*/ 243685 w 289150"/>
                <a:gd name="connsiteY93" fmla="*/ 138884 h 317476"/>
                <a:gd name="connsiteX94" fmla="*/ 239285 w 289150"/>
                <a:gd name="connsiteY94" fmla="*/ 149531 h 317476"/>
                <a:gd name="connsiteX95" fmla="*/ 228639 w 289150"/>
                <a:gd name="connsiteY95" fmla="*/ 153930 h 317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289150" h="317476">
                  <a:moveTo>
                    <a:pt x="42522" y="317477"/>
                  </a:moveTo>
                  <a:cubicBezTo>
                    <a:pt x="30638" y="317477"/>
                    <a:pt x="20580" y="313361"/>
                    <a:pt x="12348" y="305129"/>
                  </a:cubicBezTo>
                  <a:cubicBezTo>
                    <a:pt x="4116" y="296897"/>
                    <a:pt x="0" y="286839"/>
                    <a:pt x="0" y="274955"/>
                  </a:cubicBezTo>
                  <a:lnTo>
                    <a:pt x="0" y="247807"/>
                  </a:lnTo>
                  <a:cubicBezTo>
                    <a:pt x="0" y="243424"/>
                    <a:pt x="1467" y="239766"/>
                    <a:pt x="4400" y="236833"/>
                  </a:cubicBezTo>
                  <a:cubicBezTo>
                    <a:pt x="7333" y="233900"/>
                    <a:pt x="10991" y="232433"/>
                    <a:pt x="15374" y="232433"/>
                  </a:cubicBezTo>
                  <a:lnTo>
                    <a:pt x="51027" y="232433"/>
                  </a:lnTo>
                  <a:lnTo>
                    <a:pt x="51027" y="5986"/>
                  </a:lnTo>
                  <a:cubicBezTo>
                    <a:pt x="51027" y="4220"/>
                    <a:pt x="51741" y="3037"/>
                    <a:pt x="53169" y="2437"/>
                  </a:cubicBezTo>
                  <a:cubicBezTo>
                    <a:pt x="54598" y="1837"/>
                    <a:pt x="55966" y="2083"/>
                    <a:pt x="57275" y="3173"/>
                  </a:cubicBezTo>
                  <a:lnTo>
                    <a:pt x="69769" y="13542"/>
                  </a:lnTo>
                  <a:cubicBezTo>
                    <a:pt x="71252" y="14807"/>
                    <a:pt x="72855" y="15439"/>
                    <a:pt x="74578" y="15439"/>
                  </a:cubicBezTo>
                  <a:cubicBezTo>
                    <a:pt x="76300" y="15439"/>
                    <a:pt x="77903" y="14807"/>
                    <a:pt x="79386" y="13542"/>
                  </a:cubicBezTo>
                  <a:lnTo>
                    <a:pt x="93647" y="1897"/>
                  </a:lnTo>
                  <a:cubicBezTo>
                    <a:pt x="95130" y="632"/>
                    <a:pt x="96733" y="0"/>
                    <a:pt x="98455" y="0"/>
                  </a:cubicBezTo>
                  <a:cubicBezTo>
                    <a:pt x="100178" y="0"/>
                    <a:pt x="101781" y="632"/>
                    <a:pt x="103264" y="1897"/>
                  </a:cubicBezTo>
                  <a:lnTo>
                    <a:pt x="117525" y="13542"/>
                  </a:lnTo>
                  <a:cubicBezTo>
                    <a:pt x="119008" y="14807"/>
                    <a:pt x="120611" y="15439"/>
                    <a:pt x="122333" y="15439"/>
                  </a:cubicBezTo>
                  <a:cubicBezTo>
                    <a:pt x="124056" y="15439"/>
                    <a:pt x="125659" y="14807"/>
                    <a:pt x="127141" y="13542"/>
                  </a:cubicBezTo>
                  <a:lnTo>
                    <a:pt x="141403" y="1897"/>
                  </a:lnTo>
                  <a:cubicBezTo>
                    <a:pt x="142886" y="632"/>
                    <a:pt x="144488" y="0"/>
                    <a:pt x="146211" y="0"/>
                  </a:cubicBezTo>
                  <a:cubicBezTo>
                    <a:pt x="147934" y="0"/>
                    <a:pt x="149536" y="632"/>
                    <a:pt x="151019" y="1897"/>
                  </a:cubicBezTo>
                  <a:lnTo>
                    <a:pt x="165281" y="13542"/>
                  </a:lnTo>
                  <a:cubicBezTo>
                    <a:pt x="166763" y="14807"/>
                    <a:pt x="168366" y="15439"/>
                    <a:pt x="170089" y="15439"/>
                  </a:cubicBezTo>
                  <a:cubicBezTo>
                    <a:pt x="171811" y="15439"/>
                    <a:pt x="173414" y="14807"/>
                    <a:pt x="174897" y="13542"/>
                  </a:cubicBezTo>
                  <a:lnTo>
                    <a:pt x="189158" y="1897"/>
                  </a:lnTo>
                  <a:cubicBezTo>
                    <a:pt x="190641" y="632"/>
                    <a:pt x="192244" y="0"/>
                    <a:pt x="193967" y="0"/>
                  </a:cubicBezTo>
                  <a:cubicBezTo>
                    <a:pt x="195689" y="0"/>
                    <a:pt x="197292" y="632"/>
                    <a:pt x="198775" y="1897"/>
                  </a:cubicBezTo>
                  <a:lnTo>
                    <a:pt x="213036" y="13542"/>
                  </a:lnTo>
                  <a:cubicBezTo>
                    <a:pt x="214519" y="14807"/>
                    <a:pt x="216122" y="15439"/>
                    <a:pt x="217844" y="15439"/>
                  </a:cubicBezTo>
                  <a:cubicBezTo>
                    <a:pt x="219567" y="15439"/>
                    <a:pt x="221170" y="14807"/>
                    <a:pt x="222653" y="13542"/>
                  </a:cubicBezTo>
                  <a:lnTo>
                    <a:pt x="236914" y="1897"/>
                  </a:lnTo>
                  <a:cubicBezTo>
                    <a:pt x="238397" y="632"/>
                    <a:pt x="240000" y="0"/>
                    <a:pt x="241722" y="0"/>
                  </a:cubicBezTo>
                  <a:cubicBezTo>
                    <a:pt x="243445" y="0"/>
                    <a:pt x="245047" y="632"/>
                    <a:pt x="246530" y="1897"/>
                  </a:cubicBezTo>
                  <a:lnTo>
                    <a:pt x="260792" y="13542"/>
                  </a:lnTo>
                  <a:cubicBezTo>
                    <a:pt x="262274" y="14807"/>
                    <a:pt x="263877" y="15439"/>
                    <a:pt x="265600" y="15439"/>
                  </a:cubicBezTo>
                  <a:cubicBezTo>
                    <a:pt x="267322" y="15439"/>
                    <a:pt x="268925" y="14807"/>
                    <a:pt x="270408" y="13542"/>
                  </a:cubicBezTo>
                  <a:lnTo>
                    <a:pt x="282903" y="3173"/>
                  </a:lnTo>
                  <a:cubicBezTo>
                    <a:pt x="284212" y="2083"/>
                    <a:pt x="285580" y="1837"/>
                    <a:pt x="287008" y="2437"/>
                  </a:cubicBezTo>
                  <a:cubicBezTo>
                    <a:pt x="288437" y="3037"/>
                    <a:pt x="289151" y="4220"/>
                    <a:pt x="289151" y="5986"/>
                  </a:cubicBezTo>
                  <a:lnTo>
                    <a:pt x="289151" y="274955"/>
                  </a:lnTo>
                  <a:cubicBezTo>
                    <a:pt x="289151" y="286839"/>
                    <a:pt x="285035" y="296897"/>
                    <a:pt x="276803" y="305129"/>
                  </a:cubicBezTo>
                  <a:cubicBezTo>
                    <a:pt x="268571" y="313361"/>
                    <a:pt x="258513" y="317477"/>
                    <a:pt x="246629" y="317477"/>
                  </a:cubicBezTo>
                  <a:lnTo>
                    <a:pt x="42522" y="317477"/>
                  </a:lnTo>
                  <a:close/>
                  <a:moveTo>
                    <a:pt x="246629" y="291964"/>
                  </a:moveTo>
                  <a:cubicBezTo>
                    <a:pt x="251448" y="291964"/>
                    <a:pt x="255488" y="290334"/>
                    <a:pt x="258748" y="287074"/>
                  </a:cubicBezTo>
                  <a:cubicBezTo>
                    <a:pt x="262008" y="283814"/>
                    <a:pt x="263638" y="279774"/>
                    <a:pt x="263638" y="274955"/>
                  </a:cubicBezTo>
                  <a:lnTo>
                    <a:pt x="263638" y="36830"/>
                  </a:lnTo>
                  <a:lnTo>
                    <a:pt x="76540" y="36830"/>
                  </a:lnTo>
                  <a:lnTo>
                    <a:pt x="76540" y="232433"/>
                  </a:lnTo>
                  <a:lnTo>
                    <a:pt x="214246" y="232433"/>
                  </a:lnTo>
                  <a:cubicBezTo>
                    <a:pt x="218630" y="232433"/>
                    <a:pt x="222288" y="233900"/>
                    <a:pt x="225221" y="236833"/>
                  </a:cubicBezTo>
                  <a:cubicBezTo>
                    <a:pt x="228154" y="239766"/>
                    <a:pt x="229620" y="243424"/>
                    <a:pt x="229620" y="247807"/>
                  </a:cubicBezTo>
                  <a:lnTo>
                    <a:pt x="229620" y="274955"/>
                  </a:lnTo>
                  <a:cubicBezTo>
                    <a:pt x="229620" y="279774"/>
                    <a:pt x="231250" y="283814"/>
                    <a:pt x="234510" y="287074"/>
                  </a:cubicBezTo>
                  <a:cubicBezTo>
                    <a:pt x="237770" y="290334"/>
                    <a:pt x="241810" y="291964"/>
                    <a:pt x="246629" y="291964"/>
                  </a:cubicBezTo>
                  <a:close/>
                  <a:moveTo>
                    <a:pt x="109576" y="75101"/>
                  </a:moveTo>
                  <a:lnTo>
                    <a:pt x="180556" y="75101"/>
                  </a:lnTo>
                  <a:cubicBezTo>
                    <a:pt x="184176" y="75101"/>
                    <a:pt x="187207" y="76322"/>
                    <a:pt x="189649" y="78764"/>
                  </a:cubicBezTo>
                  <a:cubicBezTo>
                    <a:pt x="192091" y="81206"/>
                    <a:pt x="193312" y="84237"/>
                    <a:pt x="193312" y="87857"/>
                  </a:cubicBezTo>
                  <a:cubicBezTo>
                    <a:pt x="193312" y="91477"/>
                    <a:pt x="192091" y="94508"/>
                    <a:pt x="189649" y="96950"/>
                  </a:cubicBezTo>
                  <a:cubicBezTo>
                    <a:pt x="187207" y="99392"/>
                    <a:pt x="184176" y="100613"/>
                    <a:pt x="180556" y="100613"/>
                  </a:cubicBezTo>
                  <a:lnTo>
                    <a:pt x="109576" y="100613"/>
                  </a:lnTo>
                  <a:cubicBezTo>
                    <a:pt x="105956" y="100613"/>
                    <a:pt x="102925" y="99392"/>
                    <a:pt x="100483" y="96950"/>
                  </a:cubicBezTo>
                  <a:cubicBezTo>
                    <a:pt x="98041" y="94508"/>
                    <a:pt x="96820" y="91477"/>
                    <a:pt x="96820" y="87857"/>
                  </a:cubicBezTo>
                  <a:cubicBezTo>
                    <a:pt x="96820" y="84237"/>
                    <a:pt x="98041" y="81206"/>
                    <a:pt x="100483" y="78764"/>
                  </a:cubicBezTo>
                  <a:cubicBezTo>
                    <a:pt x="102925" y="76322"/>
                    <a:pt x="105956" y="75101"/>
                    <a:pt x="109576" y="75101"/>
                  </a:cubicBezTo>
                  <a:close/>
                  <a:moveTo>
                    <a:pt x="109576" y="126127"/>
                  </a:moveTo>
                  <a:lnTo>
                    <a:pt x="180556" y="126127"/>
                  </a:lnTo>
                  <a:cubicBezTo>
                    <a:pt x="184176" y="126127"/>
                    <a:pt x="187207" y="127349"/>
                    <a:pt x="189649" y="129791"/>
                  </a:cubicBezTo>
                  <a:cubicBezTo>
                    <a:pt x="192091" y="132233"/>
                    <a:pt x="193312" y="135264"/>
                    <a:pt x="193312" y="138884"/>
                  </a:cubicBezTo>
                  <a:cubicBezTo>
                    <a:pt x="193312" y="142504"/>
                    <a:pt x="192091" y="145535"/>
                    <a:pt x="189649" y="147977"/>
                  </a:cubicBezTo>
                  <a:cubicBezTo>
                    <a:pt x="187207" y="150419"/>
                    <a:pt x="184176" y="151640"/>
                    <a:pt x="180556" y="151640"/>
                  </a:cubicBezTo>
                  <a:lnTo>
                    <a:pt x="109576" y="151640"/>
                  </a:lnTo>
                  <a:cubicBezTo>
                    <a:pt x="105956" y="151640"/>
                    <a:pt x="102925" y="150419"/>
                    <a:pt x="100483" y="147977"/>
                  </a:cubicBezTo>
                  <a:cubicBezTo>
                    <a:pt x="98041" y="145535"/>
                    <a:pt x="96820" y="142504"/>
                    <a:pt x="96820" y="138884"/>
                  </a:cubicBezTo>
                  <a:cubicBezTo>
                    <a:pt x="96820" y="135264"/>
                    <a:pt x="98041" y="132233"/>
                    <a:pt x="100483" y="129791"/>
                  </a:cubicBezTo>
                  <a:cubicBezTo>
                    <a:pt x="102925" y="127349"/>
                    <a:pt x="105956" y="126127"/>
                    <a:pt x="109576" y="126127"/>
                  </a:cubicBezTo>
                  <a:close/>
                  <a:moveTo>
                    <a:pt x="228639" y="102903"/>
                  </a:moveTo>
                  <a:cubicBezTo>
                    <a:pt x="224474" y="102903"/>
                    <a:pt x="220925" y="101437"/>
                    <a:pt x="217992" y="98504"/>
                  </a:cubicBezTo>
                  <a:cubicBezTo>
                    <a:pt x="215059" y="95571"/>
                    <a:pt x="213592" y="92022"/>
                    <a:pt x="213592" y="87857"/>
                  </a:cubicBezTo>
                  <a:cubicBezTo>
                    <a:pt x="213592" y="83692"/>
                    <a:pt x="215059" y="80143"/>
                    <a:pt x="217992" y="77210"/>
                  </a:cubicBezTo>
                  <a:cubicBezTo>
                    <a:pt x="220925" y="74277"/>
                    <a:pt x="224474" y="72811"/>
                    <a:pt x="228639" y="72811"/>
                  </a:cubicBezTo>
                  <a:cubicBezTo>
                    <a:pt x="232803" y="72811"/>
                    <a:pt x="236352" y="74277"/>
                    <a:pt x="239285" y="77210"/>
                  </a:cubicBezTo>
                  <a:cubicBezTo>
                    <a:pt x="242218" y="80143"/>
                    <a:pt x="243685" y="83692"/>
                    <a:pt x="243685" y="87857"/>
                  </a:cubicBezTo>
                  <a:cubicBezTo>
                    <a:pt x="243685" y="92022"/>
                    <a:pt x="242218" y="95571"/>
                    <a:pt x="239285" y="98504"/>
                  </a:cubicBezTo>
                  <a:cubicBezTo>
                    <a:pt x="236352" y="101437"/>
                    <a:pt x="232803" y="102903"/>
                    <a:pt x="228639" y="102903"/>
                  </a:cubicBezTo>
                  <a:close/>
                  <a:moveTo>
                    <a:pt x="228639" y="153930"/>
                  </a:moveTo>
                  <a:cubicBezTo>
                    <a:pt x="224474" y="153930"/>
                    <a:pt x="220925" y="152463"/>
                    <a:pt x="217992" y="149531"/>
                  </a:cubicBezTo>
                  <a:cubicBezTo>
                    <a:pt x="215059" y="146598"/>
                    <a:pt x="213592" y="143049"/>
                    <a:pt x="213592" y="138884"/>
                  </a:cubicBezTo>
                  <a:cubicBezTo>
                    <a:pt x="213592" y="134719"/>
                    <a:pt x="215059" y="131170"/>
                    <a:pt x="217992" y="128237"/>
                  </a:cubicBezTo>
                  <a:cubicBezTo>
                    <a:pt x="220925" y="125304"/>
                    <a:pt x="224474" y="123838"/>
                    <a:pt x="228639" y="123838"/>
                  </a:cubicBezTo>
                  <a:cubicBezTo>
                    <a:pt x="232803" y="123838"/>
                    <a:pt x="236352" y="125304"/>
                    <a:pt x="239285" y="128237"/>
                  </a:cubicBezTo>
                  <a:cubicBezTo>
                    <a:pt x="242218" y="131170"/>
                    <a:pt x="243685" y="134719"/>
                    <a:pt x="243685" y="138884"/>
                  </a:cubicBezTo>
                  <a:cubicBezTo>
                    <a:pt x="243685" y="143049"/>
                    <a:pt x="242218" y="146598"/>
                    <a:pt x="239285" y="149531"/>
                  </a:cubicBezTo>
                  <a:cubicBezTo>
                    <a:pt x="236352" y="152463"/>
                    <a:pt x="232803" y="153930"/>
                    <a:pt x="228639" y="153930"/>
                  </a:cubicBezTo>
                  <a:close/>
                </a:path>
              </a:pathLst>
            </a:custGeom>
            <a:grpFill/>
            <a:ln w="4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ore-KR" altLang="en-US"/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00149C41-140A-85F0-E9A4-4046B0B74C08}"/>
              </a:ext>
            </a:extLst>
          </p:cNvPr>
          <p:cNvSpPr txBox="1"/>
          <p:nvPr/>
        </p:nvSpPr>
        <p:spPr>
          <a:xfrm>
            <a:off x="1281135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64F091D-5C12-479C-B816-F96791CC2F67}"/>
              </a:ext>
            </a:extLst>
          </p:cNvPr>
          <p:cNvSpPr txBox="1"/>
          <p:nvPr/>
        </p:nvSpPr>
        <p:spPr>
          <a:xfrm>
            <a:off x="535423" y="831792"/>
            <a:ext cx="4896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[</a:t>
            </a:r>
            <a:r>
              <a:rPr kumimoji="1" lang="ko-KR" altLang="en-US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주제 </a:t>
            </a: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3] </a:t>
            </a:r>
            <a:r>
              <a:rPr kumimoji="1" lang="ko-KR" altLang="en-US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구체적인 </a:t>
            </a:r>
            <a:r>
              <a:rPr kumimoji="1" lang="en-US" altLang="ko-KR" sz="2800" b="1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accent2"/>
                </a:solidFill>
                <a:latin typeface="NanumSquare Neo OTF Heavy" pitchFamily="2" charset="-127"/>
                <a:ea typeface="NanumSquare Neo OTF Heavy" pitchFamily="2" charset="-127"/>
              </a:rPr>
              <a:t>Job: </a:t>
            </a:r>
            <a:endParaRPr kumimoji="1" lang="ko-KR" altLang="en-US" sz="2800" b="1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accent2"/>
              </a:solidFill>
              <a:latin typeface="NanumSquare Neo OTF Heavy" pitchFamily="2" charset="-127"/>
              <a:ea typeface="NanumSquare Neo OTF Heavy" pitchFamily="2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0C46962-9895-4CED-8165-1A5123FC9F2B}"/>
              </a:ext>
            </a:extLst>
          </p:cNvPr>
          <p:cNvSpPr txBox="1"/>
          <p:nvPr/>
        </p:nvSpPr>
        <p:spPr>
          <a:xfrm>
            <a:off x="4725061" y="714757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“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4DEDAE0-59F5-4D6B-844E-0650D135E6C0}"/>
              </a:ext>
            </a:extLst>
          </p:cNvPr>
          <p:cNvSpPr txBox="1"/>
          <p:nvPr/>
        </p:nvSpPr>
        <p:spPr>
          <a:xfrm>
            <a:off x="10392436" y="714757"/>
            <a:ext cx="454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36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rPr>
              <a:t>”</a:t>
            </a:r>
            <a:endParaRPr kumimoji="1" lang="en" altLang="ko-KR" sz="3600" b="0" i="0" u="none" strike="noStrike" kern="1200" cap="none" spc="0" normalizeH="0" baseline="0" noProof="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rgbClr val="113066"/>
              </a:solidFill>
              <a:effectLst/>
              <a:uLnTx/>
              <a:uFillTx/>
              <a:latin typeface="Cafe24 Ohsquare" pitchFamily="2" charset="-127"/>
              <a:ea typeface="Cafe24 Ohsquare" pitchFamily="2" charset="-127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0AFAF6E-3A83-42B0-9636-1A7D26820595}"/>
              </a:ext>
            </a:extLst>
          </p:cNvPr>
          <p:cNvSpPr txBox="1"/>
          <p:nvPr/>
        </p:nvSpPr>
        <p:spPr>
          <a:xfrm>
            <a:off x="3105339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2CDD8D5-D4C1-434D-951E-CC6E449413FA}"/>
              </a:ext>
            </a:extLst>
          </p:cNvPr>
          <p:cNvSpPr txBox="1"/>
          <p:nvPr/>
        </p:nvSpPr>
        <p:spPr>
          <a:xfrm>
            <a:off x="4858768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6F4EB9E-85B9-4B14-AACD-554C0545E14E}"/>
              </a:ext>
            </a:extLst>
          </p:cNvPr>
          <p:cNvSpPr txBox="1"/>
          <p:nvPr/>
        </p:nvSpPr>
        <p:spPr>
          <a:xfrm>
            <a:off x="6431605" y="3648982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55DBC1B-2092-4C46-B60A-FCC4D3E93D48}"/>
              </a:ext>
            </a:extLst>
          </p:cNvPr>
          <p:cNvSpPr txBox="1"/>
          <p:nvPr/>
        </p:nvSpPr>
        <p:spPr>
          <a:xfrm>
            <a:off x="8036508" y="3654995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AAB4ED0-F3F9-4967-9C74-B4788A68436F}"/>
              </a:ext>
            </a:extLst>
          </p:cNvPr>
          <p:cNvSpPr txBox="1"/>
          <p:nvPr/>
        </p:nvSpPr>
        <p:spPr>
          <a:xfrm>
            <a:off x="9792680" y="3577048"/>
            <a:ext cx="1443306" cy="119030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>
            <a:defPPr>
              <a:defRPr lang="ko-Kore-KR"/>
            </a:defPPr>
            <a:lvl1pPr marL="126000" indent="-126000">
              <a:lnSpc>
                <a:spcPct val="130000"/>
              </a:lnSpc>
              <a:spcAft>
                <a:spcPts val="500"/>
              </a:spcAft>
              <a:buClr>
                <a:schemeClr val="tx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kumimoji="1" sz="1100" spc="-5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NanumSquare Neo OTF Regular" pitchFamily="2" charset="-127"/>
                <a:ea typeface="NanumSquare Neo OTF Regular" pitchFamily="2" charset="-127"/>
              </a:defRPr>
            </a:lvl1pPr>
          </a:lstStyle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ko-KR" altLang="en-US" sz="1000" dirty="0">
                <a:solidFill>
                  <a:schemeClr val="tx1"/>
                </a:solidFill>
              </a:rPr>
              <a:t> 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</a:p>
          <a:p>
            <a:pPr marL="90000" indent="-90000">
              <a:lnSpc>
                <a:spcPct val="120000"/>
              </a:lnSpc>
              <a:spcAft>
                <a:spcPts val="300"/>
              </a:spcAft>
            </a:pP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48066730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테마">
  <a:themeElements>
    <a:clrScheme name="포스텍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AA7FF"/>
      </a:accent1>
      <a:accent2>
        <a:srgbClr val="00175F"/>
      </a:accent2>
      <a:accent3>
        <a:srgbClr val="FFD66D"/>
      </a:accent3>
      <a:accent4>
        <a:srgbClr val="AE92FC"/>
      </a:accent4>
      <a:accent5>
        <a:srgbClr val="80D291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308</Words>
  <Application>Microsoft Office PowerPoint</Application>
  <PresentationFormat>와이드스크린</PresentationFormat>
  <Paragraphs>241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7" baseType="lpstr">
      <vt:lpstr>Cafe24 Ohsquare</vt:lpstr>
      <vt:lpstr>NanumSquare Neo OTF Bold</vt:lpstr>
      <vt:lpstr>NanumSquare Neo OTF ExtraBold</vt:lpstr>
      <vt:lpstr>NanumSquare Neo OTF Heavy</vt:lpstr>
      <vt:lpstr>NanumSquare Neo OTF Regular</vt:lpstr>
      <vt:lpstr>맑은 고딕</vt:lpstr>
      <vt:lpstr>Arial</vt:lpstr>
      <vt:lpstr>Calibri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pceo</dc:creator>
  <cp:lastModifiedBy>pceo</cp:lastModifiedBy>
  <cp:revision>2</cp:revision>
  <dcterms:created xsi:type="dcterms:W3CDTF">2024-12-17T04:01:04Z</dcterms:created>
  <dcterms:modified xsi:type="dcterms:W3CDTF">2025-12-01T10:29:36Z</dcterms:modified>
</cp:coreProperties>
</file>